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4272" r:id="rId5"/>
  </p:sldMasterIdLst>
  <p:notesMasterIdLst>
    <p:notesMasterId r:id="rId39"/>
  </p:notesMasterIdLst>
  <p:handoutMasterIdLst>
    <p:handoutMasterId r:id="rId40"/>
  </p:handoutMasterIdLst>
  <p:sldIdLst>
    <p:sldId id="258" r:id="rId6"/>
    <p:sldId id="591" r:id="rId7"/>
    <p:sldId id="590" r:id="rId8"/>
    <p:sldId id="592" r:id="rId9"/>
    <p:sldId id="546" r:id="rId10"/>
    <p:sldId id="547" r:id="rId11"/>
    <p:sldId id="548" r:id="rId12"/>
    <p:sldId id="549" r:id="rId13"/>
    <p:sldId id="552" r:id="rId14"/>
    <p:sldId id="550" r:id="rId15"/>
    <p:sldId id="551" r:id="rId16"/>
    <p:sldId id="553" r:id="rId17"/>
    <p:sldId id="554" r:id="rId18"/>
    <p:sldId id="555" r:id="rId19"/>
    <p:sldId id="557" r:id="rId20"/>
    <p:sldId id="556" r:id="rId21"/>
    <p:sldId id="558" r:id="rId22"/>
    <p:sldId id="559" r:id="rId23"/>
    <p:sldId id="560" r:id="rId24"/>
    <p:sldId id="562" r:id="rId25"/>
    <p:sldId id="563" r:id="rId26"/>
    <p:sldId id="561" r:id="rId27"/>
    <p:sldId id="564" r:id="rId28"/>
    <p:sldId id="565" r:id="rId29"/>
    <p:sldId id="566" r:id="rId30"/>
    <p:sldId id="567" r:id="rId31"/>
    <p:sldId id="568" r:id="rId32"/>
    <p:sldId id="569" r:id="rId33"/>
    <p:sldId id="570" r:id="rId34"/>
    <p:sldId id="571" r:id="rId35"/>
    <p:sldId id="572" r:id="rId36"/>
    <p:sldId id="574" r:id="rId37"/>
    <p:sldId id="517" r:id="rId3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44"/>
    <a:srgbClr val="008FD3"/>
    <a:srgbClr val="A8A340"/>
    <a:srgbClr val="609A7F"/>
    <a:srgbClr val="D7D7D7"/>
    <a:srgbClr val="666666"/>
    <a:srgbClr val="AFABAB"/>
    <a:srgbClr val="BFBFBF"/>
    <a:srgbClr val="5B9BD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CFD44-206A-479C-B9D4-C7AE09146704}" v="50" dt="2024-04-13T17:53:09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4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e Trung" userId="902cf270-97dd-4e89-8732-c9e86b8cbe65" providerId="ADAL" clId="{F2FCFD44-206A-479C-B9D4-C7AE09146704}"/>
    <pc:docChg chg="undo custSel addSld delSld modSld">
      <pc:chgData name="Nguyen The Trung" userId="902cf270-97dd-4e89-8732-c9e86b8cbe65" providerId="ADAL" clId="{F2FCFD44-206A-479C-B9D4-C7AE09146704}" dt="2024-04-13T17:57:13.006" v="435" actId="47"/>
      <pc:docMkLst>
        <pc:docMk/>
      </pc:docMkLst>
      <pc:sldChg chg="addSp delSp modSp mod">
        <pc:chgData name="Nguyen The Trung" userId="902cf270-97dd-4e89-8732-c9e86b8cbe65" providerId="ADAL" clId="{F2FCFD44-206A-479C-B9D4-C7AE09146704}" dt="2024-04-13T17:43:19.280" v="9" actId="478"/>
        <pc:sldMkLst>
          <pc:docMk/>
          <pc:sldMk cId="4122812936" sldId="258"/>
        </pc:sldMkLst>
        <pc:spChg chg="add mod">
          <ac:chgData name="Nguyen The Trung" userId="902cf270-97dd-4e89-8732-c9e86b8cbe65" providerId="ADAL" clId="{F2FCFD44-206A-479C-B9D4-C7AE09146704}" dt="2024-04-13T17:43:17.082" v="8" actId="20577"/>
          <ac:spMkLst>
            <pc:docMk/>
            <pc:sldMk cId="4122812936" sldId="258"/>
            <ac:spMk id="2" creationId="{2580D702-02C6-9EC2-1DED-7F7E405090DE}"/>
          </ac:spMkLst>
        </pc:spChg>
        <pc:spChg chg="del">
          <ac:chgData name="Nguyen The Trung" userId="902cf270-97dd-4e89-8732-c9e86b8cbe65" providerId="ADAL" clId="{F2FCFD44-206A-479C-B9D4-C7AE09146704}" dt="2024-04-13T17:43:14.272" v="0" actId="478"/>
          <ac:spMkLst>
            <pc:docMk/>
            <pc:sldMk cId="4122812936" sldId="258"/>
            <ac:spMk id="16" creationId="{00000000-0000-0000-0000-000000000000}"/>
          </ac:spMkLst>
        </pc:spChg>
        <pc:spChg chg="del">
          <ac:chgData name="Nguyen The Trung" userId="902cf270-97dd-4e89-8732-c9e86b8cbe65" providerId="ADAL" clId="{F2FCFD44-206A-479C-B9D4-C7AE09146704}" dt="2024-04-13T17:43:19.280" v="9" actId="478"/>
          <ac:spMkLst>
            <pc:docMk/>
            <pc:sldMk cId="4122812936" sldId="258"/>
            <ac:spMk id="17" creationId="{00000000-0000-0000-0000-000000000000}"/>
          </ac:spMkLst>
        </pc:spChg>
      </pc:sldChg>
      <pc:sldChg chg="del">
        <pc:chgData name="Nguyen The Trung" userId="902cf270-97dd-4e89-8732-c9e86b8cbe65" providerId="ADAL" clId="{F2FCFD44-206A-479C-B9D4-C7AE09146704}" dt="2024-04-13T17:43:30.922" v="10" actId="47"/>
        <pc:sldMkLst>
          <pc:docMk/>
          <pc:sldMk cId="2589254699" sldId="469"/>
        </pc:sldMkLst>
      </pc:sldChg>
      <pc:sldChg chg="del">
        <pc:chgData name="Nguyen The Trung" userId="902cf270-97dd-4e89-8732-c9e86b8cbe65" providerId="ADAL" clId="{F2FCFD44-206A-479C-B9D4-C7AE09146704}" dt="2024-04-13T17:43:32.756" v="12" actId="47"/>
        <pc:sldMkLst>
          <pc:docMk/>
          <pc:sldMk cId="1200070643" sldId="521"/>
        </pc:sldMkLst>
      </pc:sldChg>
      <pc:sldChg chg="del">
        <pc:chgData name="Nguyen The Trung" userId="902cf270-97dd-4e89-8732-c9e86b8cbe65" providerId="ADAL" clId="{F2FCFD44-206A-479C-B9D4-C7AE09146704}" dt="2024-04-13T17:43:39.823" v="20" actId="47"/>
        <pc:sldMkLst>
          <pc:docMk/>
          <pc:sldMk cId="3788785258" sldId="522"/>
        </pc:sldMkLst>
      </pc:sldChg>
      <pc:sldChg chg="del">
        <pc:chgData name="Nguyen The Trung" userId="902cf270-97dd-4e89-8732-c9e86b8cbe65" providerId="ADAL" clId="{F2FCFD44-206A-479C-B9D4-C7AE09146704}" dt="2024-04-13T17:45:31.240" v="76" actId="47"/>
        <pc:sldMkLst>
          <pc:docMk/>
          <pc:sldMk cId="4272685118" sldId="523"/>
        </pc:sldMkLst>
      </pc:sldChg>
      <pc:sldChg chg="del">
        <pc:chgData name="Nguyen The Trung" userId="902cf270-97dd-4e89-8732-c9e86b8cbe65" providerId="ADAL" clId="{F2FCFD44-206A-479C-B9D4-C7AE09146704}" dt="2024-04-13T17:45:32.950" v="78" actId="47"/>
        <pc:sldMkLst>
          <pc:docMk/>
          <pc:sldMk cId="3770140887" sldId="524"/>
        </pc:sldMkLst>
      </pc:sldChg>
      <pc:sldChg chg="delSp del mod delAnim">
        <pc:chgData name="Nguyen The Trung" userId="902cf270-97dd-4e89-8732-c9e86b8cbe65" providerId="ADAL" clId="{F2FCFD44-206A-479C-B9D4-C7AE09146704}" dt="2024-04-13T17:48:33.633" v="199" actId="47"/>
        <pc:sldMkLst>
          <pc:docMk/>
          <pc:sldMk cId="3392090239" sldId="525"/>
        </pc:sldMkLst>
        <pc:spChg chg="del">
          <ac:chgData name="Nguyen The Trung" userId="902cf270-97dd-4e89-8732-c9e86b8cbe65" providerId="ADAL" clId="{F2FCFD44-206A-479C-B9D4-C7AE09146704}" dt="2024-04-13T17:43:57.052" v="21" actId="478"/>
          <ac:spMkLst>
            <pc:docMk/>
            <pc:sldMk cId="3392090239" sldId="525"/>
            <ac:spMk id="4" creationId="{1C666356-DC76-476C-85B5-2650EEA0D499}"/>
          </ac:spMkLst>
        </pc:spChg>
        <pc:spChg chg="del">
          <ac:chgData name="Nguyen The Trung" userId="902cf270-97dd-4e89-8732-c9e86b8cbe65" providerId="ADAL" clId="{F2FCFD44-206A-479C-B9D4-C7AE09146704}" dt="2024-04-13T17:43:57.052" v="21" actId="478"/>
          <ac:spMkLst>
            <pc:docMk/>
            <pc:sldMk cId="3392090239" sldId="525"/>
            <ac:spMk id="6" creationId="{3299F563-C45C-4E51-8C71-EA5DA5068E45}"/>
          </ac:spMkLst>
        </pc:spChg>
        <pc:spChg chg="del">
          <ac:chgData name="Nguyen The Trung" userId="902cf270-97dd-4e89-8732-c9e86b8cbe65" providerId="ADAL" clId="{F2FCFD44-206A-479C-B9D4-C7AE09146704}" dt="2024-04-13T17:43:57.052" v="21" actId="478"/>
          <ac:spMkLst>
            <pc:docMk/>
            <pc:sldMk cId="3392090239" sldId="525"/>
            <ac:spMk id="7" creationId="{F0F8BEEE-D064-4BF4-9EEE-EA6676C280E4}"/>
          </ac:spMkLst>
        </pc:spChg>
        <pc:spChg chg="del">
          <ac:chgData name="Nguyen The Trung" userId="902cf270-97dd-4e89-8732-c9e86b8cbe65" providerId="ADAL" clId="{F2FCFD44-206A-479C-B9D4-C7AE09146704}" dt="2024-04-13T17:43:57.052" v="21" actId="478"/>
          <ac:spMkLst>
            <pc:docMk/>
            <pc:sldMk cId="3392090239" sldId="525"/>
            <ac:spMk id="8" creationId="{C6748550-F45C-4663-AC5E-87C2B9B20472}"/>
          </ac:spMkLst>
        </pc:spChg>
        <pc:spChg chg="del">
          <ac:chgData name="Nguyen The Trung" userId="902cf270-97dd-4e89-8732-c9e86b8cbe65" providerId="ADAL" clId="{F2FCFD44-206A-479C-B9D4-C7AE09146704}" dt="2024-04-13T17:43:57.052" v="21" actId="478"/>
          <ac:spMkLst>
            <pc:docMk/>
            <pc:sldMk cId="3392090239" sldId="525"/>
            <ac:spMk id="9" creationId="{BD23E926-C015-4386-8BD2-F5A058F4200E}"/>
          </ac:spMkLst>
        </pc:spChg>
        <pc:spChg chg="del">
          <ac:chgData name="Nguyen The Trung" userId="902cf270-97dd-4e89-8732-c9e86b8cbe65" providerId="ADAL" clId="{F2FCFD44-206A-479C-B9D4-C7AE09146704}" dt="2024-04-13T17:43:57.052" v="21" actId="478"/>
          <ac:spMkLst>
            <pc:docMk/>
            <pc:sldMk cId="3392090239" sldId="525"/>
            <ac:spMk id="10" creationId="{9037EAA6-903B-432B-A382-71F10299D502}"/>
          </ac:spMkLst>
        </pc:spChg>
      </pc:sldChg>
      <pc:sldChg chg="del">
        <pc:chgData name="Nguyen The Trung" userId="902cf270-97dd-4e89-8732-c9e86b8cbe65" providerId="ADAL" clId="{F2FCFD44-206A-479C-B9D4-C7AE09146704}" dt="2024-04-13T17:45:33.784" v="79" actId="47"/>
        <pc:sldMkLst>
          <pc:docMk/>
          <pc:sldMk cId="1510645880" sldId="526"/>
        </pc:sldMkLst>
      </pc:sldChg>
      <pc:sldChg chg="del">
        <pc:chgData name="Nguyen The Trung" userId="902cf270-97dd-4e89-8732-c9e86b8cbe65" providerId="ADAL" clId="{F2FCFD44-206A-479C-B9D4-C7AE09146704}" dt="2024-04-13T17:45:33.951" v="80" actId="47"/>
        <pc:sldMkLst>
          <pc:docMk/>
          <pc:sldMk cId="739810031" sldId="527"/>
        </pc:sldMkLst>
      </pc:sldChg>
      <pc:sldChg chg="del">
        <pc:chgData name="Nguyen The Trung" userId="902cf270-97dd-4e89-8732-c9e86b8cbe65" providerId="ADAL" clId="{F2FCFD44-206A-479C-B9D4-C7AE09146704}" dt="2024-04-13T17:45:34.116" v="81" actId="47"/>
        <pc:sldMkLst>
          <pc:docMk/>
          <pc:sldMk cId="327972677" sldId="528"/>
        </pc:sldMkLst>
      </pc:sldChg>
      <pc:sldChg chg="del">
        <pc:chgData name="Nguyen The Trung" userId="902cf270-97dd-4e89-8732-c9e86b8cbe65" providerId="ADAL" clId="{F2FCFD44-206A-479C-B9D4-C7AE09146704}" dt="2024-04-13T17:45:34.438" v="83" actId="47"/>
        <pc:sldMkLst>
          <pc:docMk/>
          <pc:sldMk cId="258351683" sldId="529"/>
        </pc:sldMkLst>
      </pc:sldChg>
      <pc:sldChg chg="del">
        <pc:chgData name="Nguyen The Trung" userId="902cf270-97dd-4e89-8732-c9e86b8cbe65" providerId="ADAL" clId="{F2FCFD44-206A-479C-B9D4-C7AE09146704}" dt="2024-04-13T17:45:34.676" v="84" actId="47"/>
        <pc:sldMkLst>
          <pc:docMk/>
          <pc:sldMk cId="3237161544" sldId="530"/>
        </pc:sldMkLst>
      </pc:sldChg>
      <pc:sldChg chg="del">
        <pc:chgData name="Nguyen The Trung" userId="902cf270-97dd-4e89-8732-c9e86b8cbe65" providerId="ADAL" clId="{F2FCFD44-206A-479C-B9D4-C7AE09146704}" dt="2024-04-13T17:45:34.282" v="82" actId="47"/>
        <pc:sldMkLst>
          <pc:docMk/>
          <pc:sldMk cId="2598863205" sldId="531"/>
        </pc:sldMkLst>
      </pc:sldChg>
      <pc:sldChg chg="del">
        <pc:chgData name="Nguyen The Trung" userId="902cf270-97dd-4e89-8732-c9e86b8cbe65" providerId="ADAL" clId="{F2FCFD44-206A-479C-B9D4-C7AE09146704}" dt="2024-04-13T17:45:35.544" v="85" actId="47"/>
        <pc:sldMkLst>
          <pc:docMk/>
          <pc:sldMk cId="3323225199" sldId="532"/>
        </pc:sldMkLst>
      </pc:sldChg>
      <pc:sldChg chg="del">
        <pc:chgData name="Nguyen The Trung" userId="902cf270-97dd-4e89-8732-c9e86b8cbe65" providerId="ADAL" clId="{F2FCFD44-206A-479C-B9D4-C7AE09146704}" dt="2024-04-13T17:45:36.383" v="86" actId="47"/>
        <pc:sldMkLst>
          <pc:docMk/>
          <pc:sldMk cId="3096161658" sldId="533"/>
        </pc:sldMkLst>
      </pc:sldChg>
      <pc:sldChg chg="del">
        <pc:chgData name="Nguyen The Trung" userId="902cf270-97dd-4e89-8732-c9e86b8cbe65" providerId="ADAL" clId="{F2FCFD44-206A-479C-B9D4-C7AE09146704}" dt="2024-04-13T17:45:36.804" v="87" actId="47"/>
        <pc:sldMkLst>
          <pc:docMk/>
          <pc:sldMk cId="599537306" sldId="534"/>
        </pc:sldMkLst>
      </pc:sldChg>
      <pc:sldChg chg="del">
        <pc:chgData name="Nguyen The Trung" userId="902cf270-97dd-4e89-8732-c9e86b8cbe65" providerId="ADAL" clId="{F2FCFD44-206A-479C-B9D4-C7AE09146704}" dt="2024-04-13T17:45:37.006" v="88" actId="47"/>
        <pc:sldMkLst>
          <pc:docMk/>
          <pc:sldMk cId="1711506357" sldId="535"/>
        </pc:sldMkLst>
      </pc:sldChg>
      <pc:sldChg chg="del">
        <pc:chgData name="Nguyen The Trung" userId="902cf270-97dd-4e89-8732-c9e86b8cbe65" providerId="ADAL" clId="{F2FCFD44-206A-479C-B9D4-C7AE09146704}" dt="2024-04-13T17:45:37.420" v="89" actId="47"/>
        <pc:sldMkLst>
          <pc:docMk/>
          <pc:sldMk cId="510459275" sldId="536"/>
        </pc:sldMkLst>
      </pc:sldChg>
      <pc:sldChg chg="del">
        <pc:chgData name="Nguyen The Trung" userId="902cf270-97dd-4e89-8732-c9e86b8cbe65" providerId="ADAL" clId="{F2FCFD44-206A-479C-B9D4-C7AE09146704}" dt="2024-04-13T17:45:37.607" v="90" actId="47"/>
        <pc:sldMkLst>
          <pc:docMk/>
          <pc:sldMk cId="2087814495" sldId="537"/>
        </pc:sldMkLst>
      </pc:sldChg>
      <pc:sldChg chg="del">
        <pc:chgData name="Nguyen The Trung" userId="902cf270-97dd-4e89-8732-c9e86b8cbe65" providerId="ADAL" clId="{F2FCFD44-206A-479C-B9D4-C7AE09146704}" dt="2024-04-13T17:45:38.109" v="91" actId="47"/>
        <pc:sldMkLst>
          <pc:docMk/>
          <pc:sldMk cId="4141662141" sldId="538"/>
        </pc:sldMkLst>
      </pc:sldChg>
      <pc:sldChg chg="del">
        <pc:chgData name="Nguyen The Trung" userId="902cf270-97dd-4e89-8732-c9e86b8cbe65" providerId="ADAL" clId="{F2FCFD44-206A-479C-B9D4-C7AE09146704}" dt="2024-04-13T17:45:38.488" v="92" actId="47"/>
        <pc:sldMkLst>
          <pc:docMk/>
          <pc:sldMk cId="3691704133" sldId="539"/>
        </pc:sldMkLst>
      </pc:sldChg>
      <pc:sldChg chg="del">
        <pc:chgData name="Nguyen The Trung" userId="902cf270-97dd-4e89-8732-c9e86b8cbe65" providerId="ADAL" clId="{F2FCFD44-206A-479C-B9D4-C7AE09146704}" dt="2024-04-13T17:45:39.064" v="93" actId="47"/>
        <pc:sldMkLst>
          <pc:docMk/>
          <pc:sldMk cId="13118776" sldId="540"/>
        </pc:sldMkLst>
      </pc:sldChg>
      <pc:sldChg chg="del">
        <pc:chgData name="Nguyen The Trung" userId="902cf270-97dd-4e89-8732-c9e86b8cbe65" providerId="ADAL" clId="{F2FCFD44-206A-479C-B9D4-C7AE09146704}" dt="2024-04-13T17:45:39.954" v="94" actId="47"/>
        <pc:sldMkLst>
          <pc:docMk/>
          <pc:sldMk cId="1306039282" sldId="541"/>
        </pc:sldMkLst>
      </pc:sldChg>
      <pc:sldChg chg="del">
        <pc:chgData name="Nguyen The Trung" userId="902cf270-97dd-4e89-8732-c9e86b8cbe65" providerId="ADAL" clId="{F2FCFD44-206A-479C-B9D4-C7AE09146704}" dt="2024-04-13T17:45:42.655" v="95" actId="47"/>
        <pc:sldMkLst>
          <pc:docMk/>
          <pc:sldMk cId="4210516419" sldId="542"/>
        </pc:sldMkLst>
      </pc:sldChg>
      <pc:sldChg chg="del">
        <pc:chgData name="Nguyen The Trung" userId="902cf270-97dd-4e89-8732-c9e86b8cbe65" providerId="ADAL" clId="{F2FCFD44-206A-479C-B9D4-C7AE09146704}" dt="2024-04-13T17:45:44.377" v="96" actId="47"/>
        <pc:sldMkLst>
          <pc:docMk/>
          <pc:sldMk cId="4171614214" sldId="543"/>
        </pc:sldMkLst>
      </pc:sldChg>
      <pc:sldChg chg="del">
        <pc:chgData name="Nguyen The Trung" userId="902cf270-97dd-4e89-8732-c9e86b8cbe65" providerId="ADAL" clId="{F2FCFD44-206A-479C-B9D4-C7AE09146704}" dt="2024-04-13T17:45:46.282" v="97" actId="47"/>
        <pc:sldMkLst>
          <pc:docMk/>
          <pc:sldMk cId="3767692610" sldId="544"/>
        </pc:sldMkLst>
      </pc:sldChg>
      <pc:sldChg chg="del">
        <pc:chgData name="Nguyen The Trung" userId="902cf270-97dd-4e89-8732-c9e86b8cbe65" providerId="ADAL" clId="{F2FCFD44-206A-479C-B9D4-C7AE09146704}" dt="2024-04-13T17:45:48.507" v="98" actId="47"/>
        <pc:sldMkLst>
          <pc:docMk/>
          <pc:sldMk cId="2058089006" sldId="545"/>
        </pc:sldMkLst>
      </pc:sldChg>
      <pc:sldChg chg="modSp mod">
        <pc:chgData name="Nguyen The Trung" userId="902cf270-97dd-4e89-8732-c9e86b8cbe65" providerId="ADAL" clId="{F2FCFD44-206A-479C-B9D4-C7AE09146704}" dt="2024-04-13T17:53:39.537" v="373" actId="20577"/>
        <pc:sldMkLst>
          <pc:docMk/>
          <pc:sldMk cId="4247169533" sldId="546"/>
        </pc:sldMkLst>
        <pc:spChg chg="mod">
          <ac:chgData name="Nguyen The Trung" userId="902cf270-97dd-4e89-8732-c9e86b8cbe65" providerId="ADAL" clId="{F2FCFD44-206A-479C-B9D4-C7AE09146704}" dt="2024-04-13T17:53:39.537" v="373" actId="20577"/>
          <ac:spMkLst>
            <pc:docMk/>
            <pc:sldMk cId="4247169533" sldId="546"/>
            <ac:spMk id="11" creationId="{6E7A016A-E3FC-4575-AA1C-6AF800D67A3E}"/>
          </ac:spMkLst>
        </pc:spChg>
        <pc:spChg chg="mod">
          <ac:chgData name="Nguyen The Trung" userId="902cf270-97dd-4e89-8732-c9e86b8cbe65" providerId="ADAL" clId="{F2FCFD44-206A-479C-B9D4-C7AE09146704}" dt="2024-04-13T17:50:31.501" v="320" actId="20577"/>
          <ac:spMkLst>
            <pc:docMk/>
            <pc:sldMk cId="4247169533" sldId="546"/>
            <ac:spMk id="12" creationId="{29A6716E-1B6E-4521-A856-3D616CF51237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3:53.414" v="377"/>
        <pc:sldMkLst>
          <pc:docMk/>
          <pc:sldMk cId="1414183462" sldId="547"/>
        </pc:sldMkLst>
        <pc:spChg chg="add del mod">
          <ac:chgData name="Nguyen The Trung" userId="902cf270-97dd-4e89-8732-c9e86b8cbe65" providerId="ADAL" clId="{F2FCFD44-206A-479C-B9D4-C7AE09146704}" dt="2024-04-13T17:50:50.591" v="322" actId="478"/>
          <ac:spMkLst>
            <pc:docMk/>
            <pc:sldMk cId="1414183462" sldId="547"/>
            <ac:spMk id="3" creationId="{4F31E722-89D8-2A11-9D77-1C642782DF69}"/>
          </ac:spMkLst>
        </pc:spChg>
        <pc:spChg chg="del">
          <ac:chgData name="Nguyen The Trung" userId="902cf270-97dd-4e89-8732-c9e86b8cbe65" providerId="ADAL" clId="{F2FCFD44-206A-479C-B9D4-C7AE09146704}" dt="2024-04-13T17:50:48.498" v="321" actId="478"/>
          <ac:spMkLst>
            <pc:docMk/>
            <pc:sldMk cId="1414183462" sldId="547"/>
            <ac:spMk id="4" creationId="{62E6ACC4-2EBB-4765-A207-64878183E536}"/>
          </ac:spMkLst>
        </pc:spChg>
        <pc:spChg chg="add del mod">
          <ac:chgData name="Nguyen The Trung" userId="902cf270-97dd-4e89-8732-c9e86b8cbe65" providerId="ADAL" clId="{F2FCFD44-206A-479C-B9D4-C7AE09146704}" dt="2024-04-13T17:53:45.194" v="374" actId="478"/>
          <ac:spMkLst>
            <pc:docMk/>
            <pc:sldMk cId="1414183462" sldId="547"/>
            <ac:spMk id="10" creationId="{FFF7A00A-973C-C7B0-893E-52D5FCC69B25}"/>
          </ac:spMkLst>
        </pc:spChg>
        <pc:spChg chg="add mod">
          <ac:chgData name="Nguyen The Trung" userId="902cf270-97dd-4e89-8732-c9e86b8cbe65" providerId="ADAL" clId="{F2FCFD44-206A-479C-B9D4-C7AE09146704}" dt="2024-04-13T17:53:53.414" v="377"/>
          <ac:spMkLst>
            <pc:docMk/>
            <pc:sldMk cId="1414183462" sldId="547"/>
            <ac:spMk id="12" creationId="{6208E925-64C7-C983-E1E6-509C626FFB4B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3:59.585" v="380"/>
        <pc:sldMkLst>
          <pc:docMk/>
          <pc:sldMk cId="3745480254" sldId="548"/>
        </pc:sldMkLst>
        <pc:spChg chg="add del mod">
          <ac:chgData name="Nguyen The Trung" userId="902cf270-97dd-4e89-8732-c9e86b8cbe65" providerId="ADAL" clId="{F2FCFD44-206A-479C-B9D4-C7AE09146704}" dt="2024-04-13T17:50:59.526" v="325" actId="478"/>
          <ac:spMkLst>
            <pc:docMk/>
            <pc:sldMk cId="3745480254" sldId="548"/>
            <ac:spMk id="3" creationId="{D065AE8D-F44C-D273-1F40-3BCC0B294674}"/>
          </ac:spMkLst>
        </pc:spChg>
        <pc:spChg chg="del">
          <ac:chgData name="Nguyen The Trung" userId="902cf270-97dd-4e89-8732-c9e86b8cbe65" providerId="ADAL" clId="{F2FCFD44-206A-479C-B9D4-C7AE09146704}" dt="2024-04-13T17:50:57.444" v="324" actId="478"/>
          <ac:spMkLst>
            <pc:docMk/>
            <pc:sldMk cId="3745480254" sldId="548"/>
            <ac:spMk id="4" creationId="{6B5E1BD9-D5F9-4AD6-8789-6B105BF17142}"/>
          </ac:spMkLst>
        </pc:spChg>
        <pc:spChg chg="add mod">
          <ac:chgData name="Nguyen The Trung" userId="902cf270-97dd-4e89-8732-c9e86b8cbe65" providerId="ADAL" clId="{F2FCFD44-206A-479C-B9D4-C7AE09146704}" dt="2024-04-13T17:53:59.585" v="380"/>
          <ac:spMkLst>
            <pc:docMk/>
            <pc:sldMk cId="3745480254" sldId="548"/>
            <ac:spMk id="14" creationId="{B324A118-F6C9-EE3D-BBE1-3DEAC569BA78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02.154" v="381"/>
        <pc:sldMkLst>
          <pc:docMk/>
          <pc:sldMk cId="3366457865" sldId="549"/>
        </pc:sldMkLst>
        <pc:spChg chg="add del mod">
          <ac:chgData name="Nguyen The Trung" userId="902cf270-97dd-4e89-8732-c9e86b8cbe65" providerId="ADAL" clId="{F2FCFD44-206A-479C-B9D4-C7AE09146704}" dt="2024-04-13T17:51:08.279" v="328" actId="478"/>
          <ac:spMkLst>
            <pc:docMk/>
            <pc:sldMk cId="3366457865" sldId="549"/>
            <ac:spMk id="3" creationId="{339B092F-BB2D-24FC-DB77-DBCDFD4CED9F}"/>
          </ac:spMkLst>
        </pc:spChg>
        <pc:spChg chg="del">
          <ac:chgData name="Nguyen The Trung" userId="902cf270-97dd-4e89-8732-c9e86b8cbe65" providerId="ADAL" clId="{F2FCFD44-206A-479C-B9D4-C7AE09146704}" dt="2024-04-13T17:51:04.528" v="327" actId="478"/>
          <ac:spMkLst>
            <pc:docMk/>
            <pc:sldMk cId="3366457865" sldId="549"/>
            <ac:spMk id="4" creationId="{0EBFE7CA-E4F6-41DC-AD62-AEEA87DFDB60}"/>
          </ac:spMkLst>
        </pc:spChg>
        <pc:spChg chg="add mod">
          <ac:chgData name="Nguyen The Trung" userId="902cf270-97dd-4e89-8732-c9e86b8cbe65" providerId="ADAL" clId="{F2FCFD44-206A-479C-B9D4-C7AE09146704}" dt="2024-04-13T17:54:02.154" v="381"/>
          <ac:spMkLst>
            <pc:docMk/>
            <pc:sldMk cId="3366457865" sldId="549"/>
            <ac:spMk id="10" creationId="{FD7EA03A-4B0E-1652-EF38-06B17BA00B0F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11.206" v="383"/>
        <pc:sldMkLst>
          <pc:docMk/>
          <pc:sldMk cId="1692102976" sldId="550"/>
        </pc:sldMkLst>
        <pc:spChg chg="add del mod">
          <ac:chgData name="Nguyen The Trung" userId="902cf270-97dd-4e89-8732-c9e86b8cbe65" providerId="ADAL" clId="{F2FCFD44-206A-479C-B9D4-C7AE09146704}" dt="2024-04-13T17:51:23.297" v="334" actId="478"/>
          <ac:spMkLst>
            <pc:docMk/>
            <pc:sldMk cId="1692102976" sldId="550"/>
            <ac:spMk id="3" creationId="{D5678916-3475-EFDC-07DF-5B2CDCC1A87D}"/>
          </ac:spMkLst>
        </pc:spChg>
        <pc:spChg chg="del">
          <ac:chgData name="Nguyen The Trung" userId="902cf270-97dd-4e89-8732-c9e86b8cbe65" providerId="ADAL" clId="{F2FCFD44-206A-479C-B9D4-C7AE09146704}" dt="2024-04-13T17:51:20.167" v="333" actId="478"/>
          <ac:spMkLst>
            <pc:docMk/>
            <pc:sldMk cId="1692102976" sldId="550"/>
            <ac:spMk id="4" creationId="{71E03BD7-C93C-41DF-A720-79B2E1D2F9BE}"/>
          </ac:spMkLst>
        </pc:spChg>
        <pc:spChg chg="add mod">
          <ac:chgData name="Nguyen The Trung" userId="902cf270-97dd-4e89-8732-c9e86b8cbe65" providerId="ADAL" clId="{F2FCFD44-206A-479C-B9D4-C7AE09146704}" dt="2024-04-13T17:54:11.206" v="383"/>
          <ac:spMkLst>
            <pc:docMk/>
            <pc:sldMk cId="1692102976" sldId="550"/>
            <ac:spMk id="14" creationId="{83C1049B-8DA4-9BF2-33D6-1FFD59A5DE44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13.554" v="384"/>
        <pc:sldMkLst>
          <pc:docMk/>
          <pc:sldMk cId="4073156679" sldId="551"/>
        </pc:sldMkLst>
        <pc:spChg chg="add del mod">
          <ac:chgData name="Nguyen The Trung" userId="902cf270-97dd-4e89-8732-c9e86b8cbe65" providerId="ADAL" clId="{F2FCFD44-206A-479C-B9D4-C7AE09146704}" dt="2024-04-13T17:51:30.315" v="337" actId="478"/>
          <ac:spMkLst>
            <pc:docMk/>
            <pc:sldMk cId="4073156679" sldId="551"/>
            <ac:spMk id="3" creationId="{82057266-DF8B-F601-6EA1-47919974EE20}"/>
          </ac:spMkLst>
        </pc:spChg>
        <pc:spChg chg="del">
          <ac:chgData name="Nguyen The Trung" userId="902cf270-97dd-4e89-8732-c9e86b8cbe65" providerId="ADAL" clId="{F2FCFD44-206A-479C-B9D4-C7AE09146704}" dt="2024-04-13T17:51:27.604" v="336" actId="478"/>
          <ac:spMkLst>
            <pc:docMk/>
            <pc:sldMk cId="4073156679" sldId="551"/>
            <ac:spMk id="9" creationId="{494CE7D6-2D3C-46E3-A1E5-C45C43FE679F}"/>
          </ac:spMkLst>
        </pc:spChg>
        <pc:spChg chg="add mod">
          <ac:chgData name="Nguyen The Trung" userId="902cf270-97dd-4e89-8732-c9e86b8cbe65" providerId="ADAL" clId="{F2FCFD44-206A-479C-B9D4-C7AE09146704}" dt="2024-04-13T17:54:13.554" v="384"/>
          <ac:spMkLst>
            <pc:docMk/>
            <pc:sldMk cId="4073156679" sldId="551"/>
            <ac:spMk id="10" creationId="{8E7DD3A7-8A50-A2F9-0C7C-BA2C3A2B2B72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08.740" v="382"/>
        <pc:sldMkLst>
          <pc:docMk/>
          <pc:sldMk cId="1761713306" sldId="552"/>
        </pc:sldMkLst>
        <pc:spChg chg="add del mod">
          <ac:chgData name="Nguyen The Trung" userId="902cf270-97dd-4e89-8732-c9e86b8cbe65" providerId="ADAL" clId="{F2FCFD44-206A-479C-B9D4-C7AE09146704}" dt="2024-04-13T17:51:16.706" v="331" actId="478"/>
          <ac:spMkLst>
            <pc:docMk/>
            <pc:sldMk cId="1761713306" sldId="552"/>
            <ac:spMk id="3" creationId="{0F2FDC7C-73B6-AFD4-0169-AED8AB0E90E8}"/>
          </ac:spMkLst>
        </pc:spChg>
        <pc:spChg chg="del">
          <ac:chgData name="Nguyen The Trung" userId="902cf270-97dd-4e89-8732-c9e86b8cbe65" providerId="ADAL" clId="{F2FCFD44-206A-479C-B9D4-C7AE09146704}" dt="2024-04-13T17:51:12.936" v="330" actId="478"/>
          <ac:spMkLst>
            <pc:docMk/>
            <pc:sldMk cId="1761713306" sldId="552"/>
            <ac:spMk id="4" creationId="{B3BE071F-F3AA-4082-B86D-D6B9FA8571A6}"/>
          </ac:spMkLst>
        </pc:spChg>
        <pc:spChg chg="add mod">
          <ac:chgData name="Nguyen The Trung" userId="902cf270-97dd-4e89-8732-c9e86b8cbe65" providerId="ADAL" clId="{F2FCFD44-206A-479C-B9D4-C7AE09146704}" dt="2024-04-13T17:54:08.740" v="382"/>
          <ac:spMkLst>
            <pc:docMk/>
            <pc:sldMk cId="1761713306" sldId="552"/>
            <ac:spMk id="11" creationId="{BB2FDA3B-B738-0E9A-F9EE-08E15073681A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15.719" v="385"/>
        <pc:sldMkLst>
          <pc:docMk/>
          <pc:sldMk cId="3921871126" sldId="553"/>
        </pc:sldMkLst>
        <pc:spChg chg="add del mod">
          <ac:chgData name="Nguyen The Trung" userId="902cf270-97dd-4e89-8732-c9e86b8cbe65" providerId="ADAL" clId="{F2FCFD44-206A-479C-B9D4-C7AE09146704}" dt="2024-04-13T17:51:37.127" v="340" actId="478"/>
          <ac:spMkLst>
            <pc:docMk/>
            <pc:sldMk cId="3921871126" sldId="553"/>
            <ac:spMk id="3" creationId="{0E664A18-408F-2D25-BA21-6852C6C8941B}"/>
          </ac:spMkLst>
        </pc:spChg>
        <pc:spChg chg="del">
          <ac:chgData name="Nguyen The Trung" userId="902cf270-97dd-4e89-8732-c9e86b8cbe65" providerId="ADAL" clId="{F2FCFD44-206A-479C-B9D4-C7AE09146704}" dt="2024-04-13T17:51:34.198" v="339" actId="478"/>
          <ac:spMkLst>
            <pc:docMk/>
            <pc:sldMk cId="3921871126" sldId="553"/>
            <ac:spMk id="4" creationId="{CD4AC98E-DDC1-45B3-A5A6-95B0E4CF511C}"/>
          </ac:spMkLst>
        </pc:spChg>
        <pc:spChg chg="add mod">
          <ac:chgData name="Nguyen The Trung" userId="902cf270-97dd-4e89-8732-c9e86b8cbe65" providerId="ADAL" clId="{F2FCFD44-206A-479C-B9D4-C7AE09146704}" dt="2024-04-13T17:54:15.719" v="385"/>
          <ac:spMkLst>
            <pc:docMk/>
            <pc:sldMk cId="3921871126" sldId="553"/>
            <ac:spMk id="11" creationId="{F4193D4E-BB1B-D8CB-29C1-D89C46056B6F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21.346" v="386"/>
        <pc:sldMkLst>
          <pc:docMk/>
          <pc:sldMk cId="1341869871" sldId="554"/>
        </pc:sldMkLst>
        <pc:spChg chg="add del mod">
          <ac:chgData name="Nguyen The Trung" userId="902cf270-97dd-4e89-8732-c9e86b8cbe65" providerId="ADAL" clId="{F2FCFD44-206A-479C-B9D4-C7AE09146704}" dt="2024-04-13T17:51:43.189" v="343" actId="478"/>
          <ac:spMkLst>
            <pc:docMk/>
            <pc:sldMk cId="1341869871" sldId="554"/>
            <ac:spMk id="3" creationId="{95ABBF38-642A-5115-862C-605EDAACEEDA}"/>
          </ac:spMkLst>
        </pc:spChg>
        <pc:spChg chg="del">
          <ac:chgData name="Nguyen The Trung" userId="902cf270-97dd-4e89-8732-c9e86b8cbe65" providerId="ADAL" clId="{F2FCFD44-206A-479C-B9D4-C7AE09146704}" dt="2024-04-13T17:51:40.766" v="342" actId="478"/>
          <ac:spMkLst>
            <pc:docMk/>
            <pc:sldMk cId="1341869871" sldId="554"/>
            <ac:spMk id="4" creationId="{03BDB37F-E1D2-43B9-9E75-F78792FCD1CC}"/>
          </ac:spMkLst>
        </pc:spChg>
        <pc:spChg chg="add mod">
          <ac:chgData name="Nguyen The Trung" userId="902cf270-97dd-4e89-8732-c9e86b8cbe65" providerId="ADAL" clId="{F2FCFD44-206A-479C-B9D4-C7AE09146704}" dt="2024-04-13T17:54:21.346" v="386"/>
          <ac:spMkLst>
            <pc:docMk/>
            <pc:sldMk cId="1341869871" sldId="554"/>
            <ac:spMk id="7" creationId="{BB0A268C-9BA8-173F-CE68-EB8CDC58930A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23.318" v="387"/>
        <pc:sldMkLst>
          <pc:docMk/>
          <pc:sldMk cId="3024107348" sldId="555"/>
        </pc:sldMkLst>
        <pc:spChg chg="add del mod">
          <ac:chgData name="Nguyen The Trung" userId="902cf270-97dd-4e89-8732-c9e86b8cbe65" providerId="ADAL" clId="{F2FCFD44-206A-479C-B9D4-C7AE09146704}" dt="2024-04-13T17:51:49.613" v="346" actId="478"/>
          <ac:spMkLst>
            <pc:docMk/>
            <pc:sldMk cId="3024107348" sldId="555"/>
            <ac:spMk id="3" creationId="{10D872BF-9642-7F81-183B-979AED300D43}"/>
          </ac:spMkLst>
        </pc:spChg>
        <pc:spChg chg="del">
          <ac:chgData name="Nguyen The Trung" userId="902cf270-97dd-4e89-8732-c9e86b8cbe65" providerId="ADAL" clId="{F2FCFD44-206A-479C-B9D4-C7AE09146704}" dt="2024-04-13T17:51:46.483" v="345" actId="478"/>
          <ac:spMkLst>
            <pc:docMk/>
            <pc:sldMk cId="3024107348" sldId="555"/>
            <ac:spMk id="4" creationId="{AC9A8F3F-31B4-4AB2-ACE1-E5A34D8E4760}"/>
          </ac:spMkLst>
        </pc:spChg>
        <pc:spChg chg="add mod">
          <ac:chgData name="Nguyen The Trung" userId="902cf270-97dd-4e89-8732-c9e86b8cbe65" providerId="ADAL" clId="{F2FCFD44-206A-479C-B9D4-C7AE09146704}" dt="2024-04-13T17:54:23.318" v="387"/>
          <ac:spMkLst>
            <pc:docMk/>
            <pc:sldMk cId="3024107348" sldId="555"/>
            <ac:spMk id="7" creationId="{05E24885-8AA3-8E98-F1BE-EF5888ECAFFB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27.864" v="389"/>
        <pc:sldMkLst>
          <pc:docMk/>
          <pc:sldMk cId="2782928538" sldId="556"/>
        </pc:sldMkLst>
        <pc:spChg chg="add del mod">
          <ac:chgData name="Nguyen The Trung" userId="902cf270-97dd-4e89-8732-c9e86b8cbe65" providerId="ADAL" clId="{F2FCFD44-206A-479C-B9D4-C7AE09146704}" dt="2024-04-13T17:52:04.026" v="351" actId="478"/>
          <ac:spMkLst>
            <pc:docMk/>
            <pc:sldMk cId="2782928538" sldId="556"/>
            <ac:spMk id="3" creationId="{E78839DD-1012-17D9-7D28-E0A2C8892D82}"/>
          </ac:spMkLst>
        </pc:spChg>
        <pc:spChg chg="del">
          <ac:chgData name="Nguyen The Trung" userId="902cf270-97dd-4e89-8732-c9e86b8cbe65" providerId="ADAL" clId="{F2FCFD44-206A-479C-B9D4-C7AE09146704}" dt="2024-04-13T17:52:02.328" v="350" actId="478"/>
          <ac:spMkLst>
            <pc:docMk/>
            <pc:sldMk cId="2782928538" sldId="556"/>
            <ac:spMk id="6" creationId="{1B8BCE89-FA5F-463C-929C-833B1A7F5F77}"/>
          </ac:spMkLst>
        </pc:spChg>
        <pc:spChg chg="add mod">
          <ac:chgData name="Nguyen The Trung" userId="902cf270-97dd-4e89-8732-c9e86b8cbe65" providerId="ADAL" clId="{F2FCFD44-206A-479C-B9D4-C7AE09146704}" dt="2024-04-13T17:54:27.864" v="389"/>
          <ac:spMkLst>
            <pc:docMk/>
            <pc:sldMk cId="2782928538" sldId="556"/>
            <ac:spMk id="7" creationId="{292645AF-841A-EECA-7004-14B3A6C2371F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25.592" v="388"/>
        <pc:sldMkLst>
          <pc:docMk/>
          <pc:sldMk cId="132147358" sldId="557"/>
        </pc:sldMkLst>
        <pc:spChg chg="add mod">
          <ac:chgData name="Nguyen The Trung" userId="902cf270-97dd-4e89-8732-c9e86b8cbe65" providerId="ADAL" clId="{F2FCFD44-206A-479C-B9D4-C7AE09146704}" dt="2024-04-13T17:54:25.592" v="388"/>
          <ac:spMkLst>
            <pc:docMk/>
            <pc:sldMk cId="132147358" sldId="557"/>
            <ac:spMk id="2" creationId="{6FD378A1-9D6A-5A19-D277-073F68A2C30F}"/>
          </ac:spMkLst>
        </pc:spChg>
        <pc:spChg chg="del">
          <ac:chgData name="Nguyen The Trung" userId="902cf270-97dd-4e89-8732-c9e86b8cbe65" providerId="ADAL" clId="{F2FCFD44-206A-479C-B9D4-C7AE09146704}" dt="2024-04-13T17:51:58.455" v="348" actId="478"/>
          <ac:spMkLst>
            <pc:docMk/>
            <pc:sldMk cId="132147358" sldId="557"/>
            <ac:spMk id="4" creationId="{79165930-4BF4-4CAE-823C-E8C8A83BB491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29.888" v="390"/>
        <pc:sldMkLst>
          <pc:docMk/>
          <pc:sldMk cId="1307435639" sldId="558"/>
        </pc:sldMkLst>
        <pc:spChg chg="add del mod">
          <ac:chgData name="Nguyen The Trung" userId="902cf270-97dd-4e89-8732-c9e86b8cbe65" providerId="ADAL" clId="{F2FCFD44-206A-479C-B9D4-C7AE09146704}" dt="2024-04-13T17:52:11.498" v="354"/>
          <ac:spMkLst>
            <pc:docMk/>
            <pc:sldMk cId="1307435639" sldId="558"/>
            <ac:spMk id="3" creationId="{00001D51-E9B5-67DD-E7BF-2A8AB3CD9EA8}"/>
          </ac:spMkLst>
        </pc:spChg>
        <pc:spChg chg="del">
          <ac:chgData name="Nguyen The Trung" userId="902cf270-97dd-4e89-8732-c9e86b8cbe65" providerId="ADAL" clId="{F2FCFD44-206A-479C-B9D4-C7AE09146704}" dt="2024-04-13T17:52:08.540" v="353" actId="478"/>
          <ac:spMkLst>
            <pc:docMk/>
            <pc:sldMk cId="1307435639" sldId="558"/>
            <ac:spMk id="4" creationId="{BB8634BA-CE83-494A-BCC1-F62A54F7F060}"/>
          </ac:spMkLst>
        </pc:spChg>
        <pc:spChg chg="add mod">
          <ac:chgData name="Nguyen The Trung" userId="902cf270-97dd-4e89-8732-c9e86b8cbe65" providerId="ADAL" clId="{F2FCFD44-206A-479C-B9D4-C7AE09146704}" dt="2024-04-13T17:54:29.888" v="390"/>
          <ac:spMkLst>
            <pc:docMk/>
            <pc:sldMk cId="1307435639" sldId="558"/>
            <ac:spMk id="7" creationId="{4C267B2C-7010-2937-9149-051A7FBCD241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4:38.380" v="392"/>
        <pc:sldMkLst>
          <pc:docMk/>
          <pc:sldMk cId="1044625044" sldId="559"/>
        </pc:sldMkLst>
        <pc:spChg chg="add del mod">
          <ac:chgData name="Nguyen The Trung" userId="902cf270-97dd-4e89-8732-c9e86b8cbe65" providerId="ADAL" clId="{F2FCFD44-206A-479C-B9D4-C7AE09146704}" dt="2024-04-13T17:52:17.969" v="356" actId="478"/>
          <ac:spMkLst>
            <pc:docMk/>
            <pc:sldMk cId="1044625044" sldId="559"/>
            <ac:spMk id="3" creationId="{B6BD844A-81FD-075D-61E9-063A28CAE36F}"/>
          </ac:spMkLst>
        </pc:spChg>
        <pc:spChg chg="del">
          <ac:chgData name="Nguyen The Trung" userId="902cf270-97dd-4e89-8732-c9e86b8cbe65" providerId="ADAL" clId="{F2FCFD44-206A-479C-B9D4-C7AE09146704}" dt="2024-04-13T17:52:15.101" v="355" actId="478"/>
          <ac:spMkLst>
            <pc:docMk/>
            <pc:sldMk cId="1044625044" sldId="559"/>
            <ac:spMk id="4" creationId="{C6F4DF43-D138-4C17-B442-E8531B71789C}"/>
          </ac:spMkLst>
        </pc:spChg>
        <pc:spChg chg="add mod">
          <ac:chgData name="Nguyen The Trung" userId="902cf270-97dd-4e89-8732-c9e86b8cbe65" providerId="ADAL" clId="{F2FCFD44-206A-479C-B9D4-C7AE09146704}" dt="2024-04-13T17:54:38.380" v="392"/>
          <ac:spMkLst>
            <pc:docMk/>
            <pc:sldMk cId="1044625044" sldId="559"/>
            <ac:spMk id="12" creationId="{37553366-337D-6010-F88B-1B098D30D5C8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6:34.833" v="417" actId="20577"/>
        <pc:sldMkLst>
          <pc:docMk/>
          <pc:sldMk cId="1206461496" sldId="560"/>
        </pc:sldMkLst>
        <pc:spChg chg="add del mod">
          <ac:chgData name="Nguyen The Trung" userId="902cf270-97dd-4e89-8732-c9e86b8cbe65" providerId="ADAL" clId="{F2FCFD44-206A-479C-B9D4-C7AE09146704}" dt="2024-04-13T17:52:37.360" v="359" actId="478"/>
          <ac:spMkLst>
            <pc:docMk/>
            <pc:sldMk cId="1206461496" sldId="560"/>
            <ac:spMk id="3" creationId="{908C92BE-7A40-B7DC-D920-87D2E034C422}"/>
          </ac:spMkLst>
        </pc:spChg>
        <pc:spChg chg="del">
          <ac:chgData name="Nguyen The Trung" userId="902cf270-97dd-4e89-8732-c9e86b8cbe65" providerId="ADAL" clId="{F2FCFD44-206A-479C-B9D4-C7AE09146704}" dt="2024-04-13T17:52:34.887" v="358" actId="478"/>
          <ac:spMkLst>
            <pc:docMk/>
            <pc:sldMk cId="1206461496" sldId="560"/>
            <ac:spMk id="4" creationId="{8AAC7A18-3A3A-4CD6-A44C-7E2C703C4ECC}"/>
          </ac:spMkLst>
        </pc:spChg>
        <pc:spChg chg="add mod">
          <ac:chgData name="Nguyen The Trung" userId="902cf270-97dd-4e89-8732-c9e86b8cbe65" providerId="ADAL" clId="{F2FCFD44-206A-479C-B9D4-C7AE09146704}" dt="2024-04-13T17:56:34.833" v="417" actId="20577"/>
          <ac:spMkLst>
            <pc:docMk/>
            <pc:sldMk cId="1206461496" sldId="560"/>
            <ac:spMk id="10" creationId="{5B0B6FEA-42AE-08E9-E855-2AFEF1A5B504}"/>
          </ac:spMkLst>
        </pc:spChg>
      </pc:sldChg>
      <pc:sldChg chg="modSp mod">
        <pc:chgData name="Nguyen The Trung" userId="902cf270-97dd-4e89-8732-c9e86b8cbe65" providerId="ADAL" clId="{F2FCFD44-206A-479C-B9D4-C7AE09146704}" dt="2024-04-13T17:56:43.636" v="420"/>
        <pc:sldMkLst>
          <pc:docMk/>
          <pc:sldMk cId="1649956201" sldId="561"/>
        </pc:sldMkLst>
        <pc:spChg chg="mod">
          <ac:chgData name="Nguyen The Trung" userId="902cf270-97dd-4e89-8732-c9e86b8cbe65" providerId="ADAL" clId="{F2FCFD44-206A-479C-B9D4-C7AE09146704}" dt="2024-04-13T17:56:43.636" v="420"/>
          <ac:spMkLst>
            <pc:docMk/>
            <pc:sldMk cId="1649956201" sldId="561"/>
            <ac:spMk id="4" creationId="{AECEA785-53EE-430C-983F-BF45321F5899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6:38.447" v="418"/>
        <pc:sldMkLst>
          <pc:docMk/>
          <pc:sldMk cId="2099578100" sldId="562"/>
        </pc:sldMkLst>
        <pc:spChg chg="add del mod">
          <ac:chgData name="Nguyen The Trung" userId="902cf270-97dd-4e89-8732-c9e86b8cbe65" providerId="ADAL" clId="{F2FCFD44-206A-479C-B9D4-C7AE09146704}" dt="2024-04-13T17:52:44.729" v="362" actId="478"/>
          <ac:spMkLst>
            <pc:docMk/>
            <pc:sldMk cId="2099578100" sldId="562"/>
            <ac:spMk id="5" creationId="{D80F19C6-9500-E0B4-AEB1-6A625E42B6D4}"/>
          </ac:spMkLst>
        </pc:spChg>
        <pc:spChg chg="add mod">
          <ac:chgData name="Nguyen The Trung" userId="902cf270-97dd-4e89-8732-c9e86b8cbe65" providerId="ADAL" clId="{F2FCFD44-206A-479C-B9D4-C7AE09146704}" dt="2024-04-13T17:52:45.027" v="363"/>
          <ac:spMkLst>
            <pc:docMk/>
            <pc:sldMk cId="2099578100" sldId="562"/>
            <ac:spMk id="6" creationId="{E31A76DC-9E0A-91C5-D19C-CC4CDADB7BF2}"/>
          </ac:spMkLst>
        </pc:spChg>
        <pc:spChg chg="add mod">
          <ac:chgData name="Nguyen The Trung" userId="902cf270-97dd-4e89-8732-c9e86b8cbe65" providerId="ADAL" clId="{F2FCFD44-206A-479C-B9D4-C7AE09146704}" dt="2024-04-13T17:56:38.447" v="418"/>
          <ac:spMkLst>
            <pc:docMk/>
            <pc:sldMk cId="2099578100" sldId="562"/>
            <ac:spMk id="7" creationId="{FD45D91B-C446-6A6B-CD58-BE6919B0C00E}"/>
          </ac:spMkLst>
        </pc:spChg>
        <pc:spChg chg="del">
          <ac:chgData name="Nguyen The Trung" userId="902cf270-97dd-4e89-8732-c9e86b8cbe65" providerId="ADAL" clId="{F2FCFD44-206A-479C-B9D4-C7AE09146704}" dt="2024-04-13T17:52:42.466" v="361" actId="478"/>
          <ac:spMkLst>
            <pc:docMk/>
            <pc:sldMk cId="2099578100" sldId="562"/>
            <ac:spMk id="10" creationId="{C9F37D93-88E1-4D94-9E46-54B15FF6CA32}"/>
          </ac:spMkLst>
        </pc:spChg>
      </pc:sldChg>
      <pc:sldChg chg="addSp delSp modSp mod">
        <pc:chgData name="Nguyen The Trung" userId="902cf270-97dd-4e89-8732-c9e86b8cbe65" providerId="ADAL" clId="{F2FCFD44-206A-479C-B9D4-C7AE09146704}" dt="2024-04-13T17:56:41.437" v="419"/>
        <pc:sldMkLst>
          <pc:docMk/>
          <pc:sldMk cId="565772099" sldId="563"/>
        </pc:sldMkLst>
        <pc:spChg chg="add del mod">
          <ac:chgData name="Nguyen The Trung" userId="902cf270-97dd-4e89-8732-c9e86b8cbe65" providerId="ADAL" clId="{F2FCFD44-206A-479C-B9D4-C7AE09146704}" dt="2024-04-13T17:53:09.590" v="366" actId="478"/>
          <ac:spMkLst>
            <pc:docMk/>
            <pc:sldMk cId="565772099" sldId="563"/>
            <ac:spMk id="3" creationId="{4E05677C-3A11-67A8-95F9-E2FDB8BF674A}"/>
          </ac:spMkLst>
        </pc:spChg>
        <pc:spChg chg="del">
          <ac:chgData name="Nguyen The Trung" userId="902cf270-97dd-4e89-8732-c9e86b8cbe65" providerId="ADAL" clId="{F2FCFD44-206A-479C-B9D4-C7AE09146704}" dt="2024-04-13T17:53:07.261" v="365" actId="478"/>
          <ac:spMkLst>
            <pc:docMk/>
            <pc:sldMk cId="565772099" sldId="563"/>
            <ac:spMk id="4" creationId="{147171E1-AD67-4979-8F69-5846C8B68993}"/>
          </ac:spMkLst>
        </pc:spChg>
        <pc:spChg chg="add mod">
          <ac:chgData name="Nguyen The Trung" userId="902cf270-97dd-4e89-8732-c9e86b8cbe65" providerId="ADAL" clId="{F2FCFD44-206A-479C-B9D4-C7AE09146704}" dt="2024-04-13T17:56:41.437" v="419"/>
          <ac:spMkLst>
            <pc:docMk/>
            <pc:sldMk cId="565772099" sldId="563"/>
            <ac:spMk id="7" creationId="{7C6A5350-CBB1-936F-BABC-406621FA11D1}"/>
          </ac:spMkLst>
        </pc:spChg>
      </pc:sldChg>
      <pc:sldChg chg="modSp mod">
        <pc:chgData name="Nguyen The Trung" userId="902cf270-97dd-4e89-8732-c9e86b8cbe65" providerId="ADAL" clId="{F2FCFD44-206A-479C-B9D4-C7AE09146704}" dt="2024-04-13T17:56:46.002" v="421"/>
        <pc:sldMkLst>
          <pc:docMk/>
          <pc:sldMk cId="281587484" sldId="564"/>
        </pc:sldMkLst>
        <pc:spChg chg="mod">
          <ac:chgData name="Nguyen The Trung" userId="902cf270-97dd-4e89-8732-c9e86b8cbe65" providerId="ADAL" clId="{F2FCFD44-206A-479C-B9D4-C7AE09146704}" dt="2024-04-13T17:56:46.002" v="421"/>
          <ac:spMkLst>
            <pc:docMk/>
            <pc:sldMk cId="281587484" sldId="564"/>
            <ac:spMk id="4" creationId="{7FEBAF93-7B72-4D95-B55F-524EEE7897DE}"/>
          </ac:spMkLst>
        </pc:spChg>
      </pc:sldChg>
      <pc:sldChg chg="modSp mod">
        <pc:chgData name="Nguyen The Trung" userId="902cf270-97dd-4e89-8732-c9e86b8cbe65" providerId="ADAL" clId="{F2FCFD44-206A-479C-B9D4-C7AE09146704}" dt="2024-04-13T17:56:48.310" v="422"/>
        <pc:sldMkLst>
          <pc:docMk/>
          <pc:sldMk cId="2586602690" sldId="565"/>
        </pc:sldMkLst>
        <pc:spChg chg="mod">
          <ac:chgData name="Nguyen The Trung" userId="902cf270-97dd-4e89-8732-c9e86b8cbe65" providerId="ADAL" clId="{F2FCFD44-206A-479C-B9D4-C7AE09146704}" dt="2024-04-13T17:56:48.310" v="422"/>
          <ac:spMkLst>
            <pc:docMk/>
            <pc:sldMk cId="2586602690" sldId="565"/>
            <ac:spMk id="4" creationId="{B158C52B-08F5-4EE0-8C89-C87A7B648D1D}"/>
          </ac:spMkLst>
        </pc:spChg>
      </pc:sldChg>
      <pc:sldChg chg="modSp mod">
        <pc:chgData name="Nguyen The Trung" userId="902cf270-97dd-4e89-8732-c9e86b8cbe65" providerId="ADAL" clId="{F2FCFD44-206A-479C-B9D4-C7AE09146704}" dt="2024-04-13T17:56:50.532" v="423"/>
        <pc:sldMkLst>
          <pc:docMk/>
          <pc:sldMk cId="319760645" sldId="566"/>
        </pc:sldMkLst>
        <pc:spChg chg="mod">
          <ac:chgData name="Nguyen The Trung" userId="902cf270-97dd-4e89-8732-c9e86b8cbe65" providerId="ADAL" clId="{F2FCFD44-206A-479C-B9D4-C7AE09146704}" dt="2024-04-13T17:56:50.532" v="423"/>
          <ac:spMkLst>
            <pc:docMk/>
            <pc:sldMk cId="319760645" sldId="566"/>
            <ac:spMk id="4" creationId="{9447CD8F-FBD7-4945-8918-331213982F4F}"/>
          </ac:spMkLst>
        </pc:spChg>
      </pc:sldChg>
      <pc:sldChg chg="modSp mod">
        <pc:chgData name="Nguyen The Trung" userId="902cf270-97dd-4e89-8732-c9e86b8cbe65" providerId="ADAL" clId="{F2FCFD44-206A-479C-B9D4-C7AE09146704}" dt="2024-04-13T17:56:52.494" v="424"/>
        <pc:sldMkLst>
          <pc:docMk/>
          <pc:sldMk cId="1260237543" sldId="567"/>
        </pc:sldMkLst>
        <pc:spChg chg="mod">
          <ac:chgData name="Nguyen The Trung" userId="902cf270-97dd-4e89-8732-c9e86b8cbe65" providerId="ADAL" clId="{F2FCFD44-206A-479C-B9D4-C7AE09146704}" dt="2024-04-13T17:56:52.494" v="424"/>
          <ac:spMkLst>
            <pc:docMk/>
            <pc:sldMk cId="1260237543" sldId="567"/>
            <ac:spMk id="4" creationId="{CEFB81D5-A85B-493A-88F0-B39DDC786529}"/>
          </ac:spMkLst>
        </pc:spChg>
      </pc:sldChg>
      <pc:sldChg chg="modSp mod">
        <pc:chgData name="Nguyen The Trung" userId="902cf270-97dd-4e89-8732-c9e86b8cbe65" providerId="ADAL" clId="{F2FCFD44-206A-479C-B9D4-C7AE09146704}" dt="2024-04-13T17:56:54.966" v="425"/>
        <pc:sldMkLst>
          <pc:docMk/>
          <pc:sldMk cId="1638691028" sldId="568"/>
        </pc:sldMkLst>
        <pc:spChg chg="mod">
          <ac:chgData name="Nguyen The Trung" userId="902cf270-97dd-4e89-8732-c9e86b8cbe65" providerId="ADAL" clId="{F2FCFD44-206A-479C-B9D4-C7AE09146704}" dt="2024-04-13T17:56:54.966" v="425"/>
          <ac:spMkLst>
            <pc:docMk/>
            <pc:sldMk cId="1638691028" sldId="568"/>
            <ac:spMk id="4" creationId="{74C654C8-9BB3-4E2C-AD29-7BF5CA1660AA}"/>
          </ac:spMkLst>
        </pc:spChg>
      </pc:sldChg>
      <pc:sldChg chg="modSp mod">
        <pc:chgData name="Nguyen The Trung" userId="902cf270-97dd-4e89-8732-c9e86b8cbe65" providerId="ADAL" clId="{F2FCFD44-206A-479C-B9D4-C7AE09146704}" dt="2024-04-13T17:56:57.670" v="426"/>
        <pc:sldMkLst>
          <pc:docMk/>
          <pc:sldMk cId="2058029084" sldId="569"/>
        </pc:sldMkLst>
        <pc:spChg chg="mod">
          <ac:chgData name="Nguyen The Trung" userId="902cf270-97dd-4e89-8732-c9e86b8cbe65" providerId="ADAL" clId="{F2FCFD44-206A-479C-B9D4-C7AE09146704}" dt="2024-04-13T17:56:57.670" v="426"/>
          <ac:spMkLst>
            <pc:docMk/>
            <pc:sldMk cId="2058029084" sldId="569"/>
            <ac:spMk id="4" creationId="{28CC4FB4-A321-4C95-956B-7572ACF7DD8B}"/>
          </ac:spMkLst>
        </pc:spChg>
      </pc:sldChg>
      <pc:sldChg chg="modSp mod">
        <pc:chgData name="Nguyen The Trung" userId="902cf270-97dd-4e89-8732-c9e86b8cbe65" providerId="ADAL" clId="{F2FCFD44-206A-479C-B9D4-C7AE09146704}" dt="2024-04-13T17:56:59.790" v="427"/>
        <pc:sldMkLst>
          <pc:docMk/>
          <pc:sldMk cId="1324477299" sldId="570"/>
        </pc:sldMkLst>
        <pc:spChg chg="mod">
          <ac:chgData name="Nguyen The Trung" userId="902cf270-97dd-4e89-8732-c9e86b8cbe65" providerId="ADAL" clId="{F2FCFD44-206A-479C-B9D4-C7AE09146704}" dt="2024-04-13T17:56:59.790" v="427"/>
          <ac:spMkLst>
            <pc:docMk/>
            <pc:sldMk cId="1324477299" sldId="570"/>
            <ac:spMk id="4" creationId="{D5C080F8-365B-485E-B9D0-563B155642B0}"/>
          </ac:spMkLst>
        </pc:spChg>
      </pc:sldChg>
      <pc:sldChg chg="modSp mod">
        <pc:chgData name="Nguyen The Trung" userId="902cf270-97dd-4e89-8732-c9e86b8cbe65" providerId="ADAL" clId="{F2FCFD44-206A-479C-B9D4-C7AE09146704}" dt="2024-04-13T17:57:02.008" v="428"/>
        <pc:sldMkLst>
          <pc:docMk/>
          <pc:sldMk cId="1305932938" sldId="571"/>
        </pc:sldMkLst>
        <pc:spChg chg="mod">
          <ac:chgData name="Nguyen The Trung" userId="902cf270-97dd-4e89-8732-c9e86b8cbe65" providerId="ADAL" clId="{F2FCFD44-206A-479C-B9D4-C7AE09146704}" dt="2024-04-13T17:57:02.008" v="428"/>
          <ac:spMkLst>
            <pc:docMk/>
            <pc:sldMk cId="1305932938" sldId="571"/>
            <ac:spMk id="7" creationId="{A14DDAF4-F181-453F-B331-C6D7B2152D53}"/>
          </ac:spMkLst>
        </pc:spChg>
      </pc:sldChg>
      <pc:sldChg chg="modSp mod">
        <pc:chgData name="Nguyen The Trung" userId="902cf270-97dd-4e89-8732-c9e86b8cbe65" providerId="ADAL" clId="{F2FCFD44-206A-479C-B9D4-C7AE09146704}" dt="2024-04-13T17:57:04.350" v="429"/>
        <pc:sldMkLst>
          <pc:docMk/>
          <pc:sldMk cId="318396458" sldId="572"/>
        </pc:sldMkLst>
        <pc:spChg chg="mod">
          <ac:chgData name="Nguyen The Trung" userId="902cf270-97dd-4e89-8732-c9e86b8cbe65" providerId="ADAL" clId="{F2FCFD44-206A-479C-B9D4-C7AE09146704}" dt="2024-04-13T17:57:04.350" v="429"/>
          <ac:spMkLst>
            <pc:docMk/>
            <pc:sldMk cId="318396458" sldId="572"/>
            <ac:spMk id="11" creationId="{01D1F24E-D211-4483-B3AB-07036C765461}"/>
          </ac:spMkLst>
        </pc:spChg>
      </pc:sldChg>
      <pc:sldChg chg="del">
        <pc:chgData name="Nguyen The Trung" userId="902cf270-97dd-4e89-8732-c9e86b8cbe65" providerId="ADAL" clId="{F2FCFD44-206A-479C-B9D4-C7AE09146704}" dt="2024-04-13T17:57:10.889" v="431" actId="47"/>
        <pc:sldMkLst>
          <pc:docMk/>
          <pc:sldMk cId="1563696598" sldId="573"/>
        </pc:sldMkLst>
      </pc:sldChg>
      <pc:sldChg chg="modSp mod">
        <pc:chgData name="Nguyen The Trung" userId="902cf270-97dd-4e89-8732-c9e86b8cbe65" providerId="ADAL" clId="{F2FCFD44-206A-479C-B9D4-C7AE09146704}" dt="2024-04-13T17:57:06.834" v="430"/>
        <pc:sldMkLst>
          <pc:docMk/>
          <pc:sldMk cId="2070913308" sldId="574"/>
        </pc:sldMkLst>
        <pc:spChg chg="mod">
          <ac:chgData name="Nguyen The Trung" userId="902cf270-97dd-4e89-8732-c9e86b8cbe65" providerId="ADAL" clId="{F2FCFD44-206A-479C-B9D4-C7AE09146704}" dt="2024-04-13T17:57:06.834" v="430"/>
          <ac:spMkLst>
            <pc:docMk/>
            <pc:sldMk cId="2070913308" sldId="574"/>
            <ac:spMk id="4" creationId="{DF5DC3A4-388D-477B-BECD-74A2D5E5FD33}"/>
          </ac:spMkLst>
        </pc:spChg>
      </pc:sldChg>
      <pc:sldChg chg="del">
        <pc:chgData name="Nguyen The Trung" userId="902cf270-97dd-4e89-8732-c9e86b8cbe65" providerId="ADAL" clId="{F2FCFD44-206A-479C-B9D4-C7AE09146704}" dt="2024-04-13T17:57:11.816" v="432" actId="47"/>
        <pc:sldMkLst>
          <pc:docMk/>
          <pc:sldMk cId="233823255" sldId="576"/>
        </pc:sldMkLst>
      </pc:sldChg>
      <pc:sldChg chg="del">
        <pc:chgData name="Nguyen The Trung" userId="902cf270-97dd-4e89-8732-c9e86b8cbe65" providerId="ADAL" clId="{F2FCFD44-206A-479C-B9D4-C7AE09146704}" dt="2024-04-13T17:57:12.266" v="433" actId="47"/>
        <pc:sldMkLst>
          <pc:docMk/>
          <pc:sldMk cId="3847122786" sldId="578"/>
        </pc:sldMkLst>
      </pc:sldChg>
      <pc:sldChg chg="del">
        <pc:chgData name="Nguyen The Trung" userId="902cf270-97dd-4e89-8732-c9e86b8cbe65" providerId="ADAL" clId="{F2FCFD44-206A-479C-B9D4-C7AE09146704}" dt="2024-04-13T17:57:12.551" v="434" actId="47"/>
        <pc:sldMkLst>
          <pc:docMk/>
          <pc:sldMk cId="2976089318" sldId="581"/>
        </pc:sldMkLst>
      </pc:sldChg>
      <pc:sldChg chg="del">
        <pc:chgData name="Nguyen The Trung" userId="902cf270-97dd-4e89-8732-c9e86b8cbe65" providerId="ADAL" clId="{F2FCFD44-206A-479C-B9D4-C7AE09146704}" dt="2024-04-13T17:57:13.006" v="435" actId="47"/>
        <pc:sldMkLst>
          <pc:docMk/>
          <pc:sldMk cId="2049912056" sldId="583"/>
        </pc:sldMkLst>
      </pc:sldChg>
      <pc:sldChg chg="del">
        <pc:chgData name="Nguyen The Trung" userId="902cf270-97dd-4e89-8732-c9e86b8cbe65" providerId="ADAL" clId="{F2FCFD44-206A-479C-B9D4-C7AE09146704}" dt="2024-04-13T17:45:52.162" v="100" actId="47"/>
        <pc:sldMkLst>
          <pc:docMk/>
          <pc:sldMk cId="2386494978" sldId="584"/>
        </pc:sldMkLst>
      </pc:sldChg>
      <pc:sldChg chg="del">
        <pc:chgData name="Nguyen The Trung" userId="902cf270-97dd-4e89-8732-c9e86b8cbe65" providerId="ADAL" clId="{F2FCFD44-206A-479C-B9D4-C7AE09146704}" dt="2024-04-13T17:45:52.690" v="101" actId="47"/>
        <pc:sldMkLst>
          <pc:docMk/>
          <pc:sldMk cId="1263951308" sldId="585"/>
        </pc:sldMkLst>
      </pc:sldChg>
      <pc:sldChg chg="del">
        <pc:chgData name="Nguyen The Trung" userId="902cf270-97dd-4e89-8732-c9e86b8cbe65" providerId="ADAL" clId="{F2FCFD44-206A-479C-B9D4-C7AE09146704}" dt="2024-04-13T17:45:53.251" v="102" actId="47"/>
        <pc:sldMkLst>
          <pc:docMk/>
          <pc:sldMk cId="192398638" sldId="586"/>
        </pc:sldMkLst>
      </pc:sldChg>
      <pc:sldChg chg="del">
        <pc:chgData name="Nguyen The Trung" userId="902cf270-97dd-4e89-8732-c9e86b8cbe65" providerId="ADAL" clId="{F2FCFD44-206A-479C-B9D4-C7AE09146704}" dt="2024-04-13T17:45:53.911" v="103" actId="47"/>
        <pc:sldMkLst>
          <pc:docMk/>
          <pc:sldMk cId="2559866824" sldId="587"/>
        </pc:sldMkLst>
      </pc:sldChg>
      <pc:sldChg chg="del">
        <pc:chgData name="Nguyen The Trung" userId="902cf270-97dd-4e89-8732-c9e86b8cbe65" providerId="ADAL" clId="{F2FCFD44-206A-479C-B9D4-C7AE09146704}" dt="2024-04-13T17:45:31.979" v="77" actId="47"/>
        <pc:sldMkLst>
          <pc:docMk/>
          <pc:sldMk cId="174788530" sldId="588"/>
        </pc:sldMkLst>
      </pc:sldChg>
      <pc:sldChg chg="del">
        <pc:chgData name="Nguyen The Trung" userId="902cf270-97dd-4e89-8732-c9e86b8cbe65" providerId="ADAL" clId="{F2FCFD44-206A-479C-B9D4-C7AE09146704}" dt="2024-04-13T17:45:50.750" v="99" actId="47"/>
        <pc:sldMkLst>
          <pc:docMk/>
          <pc:sldMk cId="912789531" sldId="589"/>
        </pc:sldMkLst>
      </pc:sldChg>
      <pc:sldChg chg="addSp delSp modSp add del mod">
        <pc:chgData name="Nguyen The Trung" userId="902cf270-97dd-4e89-8732-c9e86b8cbe65" providerId="ADAL" clId="{F2FCFD44-206A-479C-B9D4-C7AE09146704}" dt="2024-04-13T17:48:17.408" v="198" actId="478"/>
        <pc:sldMkLst>
          <pc:docMk/>
          <pc:sldMk cId="1434974043" sldId="590"/>
        </pc:sldMkLst>
        <pc:spChg chg="mod">
          <ac:chgData name="Nguyen The Trung" userId="902cf270-97dd-4e89-8732-c9e86b8cbe65" providerId="ADAL" clId="{F2FCFD44-206A-479C-B9D4-C7AE09146704}" dt="2024-04-13T17:44:10.418" v="33" actId="20577"/>
          <ac:spMkLst>
            <pc:docMk/>
            <pc:sldMk cId="1434974043" sldId="590"/>
            <ac:spMk id="4" creationId="{E013E173-04CA-4679-85E6-E48459EBF302}"/>
          </ac:spMkLst>
        </pc:spChg>
        <pc:spChg chg="add mod">
          <ac:chgData name="Nguyen The Trung" userId="902cf270-97dd-4e89-8732-c9e86b8cbe65" providerId="ADAL" clId="{F2FCFD44-206A-479C-B9D4-C7AE09146704}" dt="2024-04-13T17:47:54.297" v="191"/>
          <ac:spMkLst>
            <pc:docMk/>
            <pc:sldMk cId="1434974043" sldId="590"/>
            <ac:spMk id="5" creationId="{AA7BCFE8-FE80-0FBA-0D43-62E31D2BF0F1}"/>
          </ac:spMkLst>
        </pc:spChg>
        <pc:spChg chg="add mod">
          <ac:chgData name="Nguyen The Trung" userId="902cf270-97dd-4e89-8732-c9e86b8cbe65" providerId="ADAL" clId="{F2FCFD44-206A-479C-B9D4-C7AE09146704}" dt="2024-04-13T17:47:50.491" v="190"/>
          <ac:spMkLst>
            <pc:docMk/>
            <pc:sldMk cId="1434974043" sldId="590"/>
            <ac:spMk id="6" creationId="{ED188A4C-9E4B-9A47-729C-D7A6BC426DA9}"/>
          </ac:spMkLst>
        </pc:spChg>
        <pc:spChg chg="add mod">
          <ac:chgData name="Nguyen The Trung" userId="902cf270-97dd-4e89-8732-c9e86b8cbe65" providerId="ADAL" clId="{F2FCFD44-206A-479C-B9D4-C7AE09146704}" dt="2024-04-13T17:48:01.574" v="193"/>
          <ac:spMkLst>
            <pc:docMk/>
            <pc:sldMk cId="1434974043" sldId="590"/>
            <ac:spMk id="8" creationId="{3A5B5F7B-F2E4-1A66-AD9E-54D88EA4844A}"/>
          </ac:spMkLst>
        </pc:spChg>
        <pc:spChg chg="add mod">
          <ac:chgData name="Nguyen The Trung" userId="902cf270-97dd-4e89-8732-c9e86b8cbe65" providerId="ADAL" clId="{F2FCFD44-206A-479C-B9D4-C7AE09146704}" dt="2024-04-13T17:47:50.491" v="190"/>
          <ac:spMkLst>
            <pc:docMk/>
            <pc:sldMk cId="1434974043" sldId="590"/>
            <ac:spMk id="9" creationId="{14BDE443-F032-35C0-2904-9A426F90A4B1}"/>
          </ac:spMkLst>
        </pc:spChg>
        <pc:spChg chg="add mod">
          <ac:chgData name="Nguyen The Trung" userId="902cf270-97dd-4e89-8732-c9e86b8cbe65" providerId="ADAL" clId="{F2FCFD44-206A-479C-B9D4-C7AE09146704}" dt="2024-04-13T17:48:13.354" v="197"/>
          <ac:spMkLst>
            <pc:docMk/>
            <pc:sldMk cId="1434974043" sldId="590"/>
            <ac:spMk id="11" creationId="{2866D0CA-F4D2-D365-833F-801F8F4EE6D9}"/>
          </ac:spMkLst>
        </pc:spChg>
        <pc:spChg chg="add mod">
          <ac:chgData name="Nguyen The Trung" userId="902cf270-97dd-4e89-8732-c9e86b8cbe65" providerId="ADAL" clId="{F2FCFD44-206A-479C-B9D4-C7AE09146704}" dt="2024-04-13T17:47:50.491" v="190"/>
          <ac:spMkLst>
            <pc:docMk/>
            <pc:sldMk cId="1434974043" sldId="590"/>
            <ac:spMk id="13" creationId="{E94D26B7-80BA-7B05-8713-923EE64E272C}"/>
          </ac:spMkLst>
        </pc:spChg>
        <pc:spChg chg="add mod">
          <ac:chgData name="Nguyen The Trung" userId="902cf270-97dd-4e89-8732-c9e86b8cbe65" providerId="ADAL" clId="{F2FCFD44-206A-479C-B9D4-C7AE09146704}" dt="2024-04-13T17:47:50.491" v="190"/>
          <ac:spMkLst>
            <pc:docMk/>
            <pc:sldMk cId="1434974043" sldId="590"/>
            <ac:spMk id="14" creationId="{CC82EE75-0AD7-7E1D-29AE-A65DE6F9DB98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25" creationId="{2E0EC133-2CFF-D943-B568-FA718D997FFC}"/>
          </ac:spMkLst>
        </pc:spChg>
        <pc:spChg chg="del mod">
          <ac:chgData name="Nguyen The Trung" userId="902cf270-97dd-4e89-8732-c9e86b8cbe65" providerId="ADAL" clId="{F2FCFD44-206A-479C-B9D4-C7AE09146704}" dt="2024-04-13T17:47:56.935" v="192" actId="478"/>
          <ac:spMkLst>
            <pc:docMk/>
            <pc:sldMk cId="1434974043" sldId="590"/>
            <ac:spMk id="26" creationId="{43EE9AE5-8938-DF5B-016E-380444210895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28" creationId="{51A29863-DE05-BC85-C78A-166A9E9FE801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29" creationId="{6610A98A-FF2A-22EE-F07A-5BEFD1EEC72D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32" creationId="{941EEBB1-35C9-BB67-62A5-7AEC8CB786FB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34" creationId="{FA7B07F0-2042-DA86-76E9-071FB51AD334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35" creationId="{43ABCE43-13E4-C644-43A6-942E620B9D84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37" creationId="{BA3EB460-E576-452D-E2A4-AA067744344F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40" creationId="{42078D74-39EC-4E19-4A81-D9BFFD168661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41" creationId="{A3BC17CB-98AD-DF47-ED97-8E2F31543FE6}"/>
          </ac:spMkLst>
        </pc:spChg>
        <pc:spChg chg="del">
          <ac:chgData name="Nguyen The Trung" userId="902cf270-97dd-4e89-8732-c9e86b8cbe65" providerId="ADAL" clId="{F2FCFD44-206A-479C-B9D4-C7AE09146704}" dt="2024-04-13T17:47:33.151" v="189" actId="478"/>
          <ac:spMkLst>
            <pc:docMk/>
            <pc:sldMk cId="1434974043" sldId="590"/>
            <ac:spMk id="46" creationId="{8D5B2F1D-4586-3B4E-1A0A-6A0AB705B0BA}"/>
          </ac:spMkLst>
        </pc:spChg>
        <pc:spChg chg="del mod">
          <ac:chgData name="Nguyen The Trung" userId="902cf270-97dd-4e89-8732-c9e86b8cbe65" providerId="ADAL" clId="{F2FCFD44-206A-479C-B9D4-C7AE09146704}" dt="2024-04-13T17:48:03.932" v="194" actId="478"/>
          <ac:spMkLst>
            <pc:docMk/>
            <pc:sldMk cId="1434974043" sldId="590"/>
            <ac:spMk id="48" creationId="{14E35891-BBA2-470C-BF7B-A61A27A24184}"/>
          </ac:spMkLst>
        </pc:spChg>
        <pc:spChg chg="del">
          <ac:chgData name="Nguyen The Trung" userId="902cf270-97dd-4e89-8732-c9e86b8cbe65" providerId="ADAL" clId="{F2FCFD44-206A-479C-B9D4-C7AE09146704}" dt="2024-04-13T17:48:17.408" v="198" actId="478"/>
          <ac:spMkLst>
            <pc:docMk/>
            <pc:sldMk cId="1434974043" sldId="590"/>
            <ac:spMk id="49" creationId="{4AD133B3-727F-B414-47F0-503B3914F321}"/>
          </ac:spMkLst>
        </pc:spChg>
        <pc:spChg chg="del mod">
          <ac:chgData name="Nguyen The Trung" userId="902cf270-97dd-4e89-8732-c9e86b8cbe65" providerId="ADAL" clId="{F2FCFD44-206A-479C-B9D4-C7AE09146704}" dt="2024-04-13T17:48:17.408" v="198" actId="478"/>
          <ac:spMkLst>
            <pc:docMk/>
            <pc:sldMk cId="1434974043" sldId="590"/>
            <ac:spMk id="51" creationId="{0B24B535-B3A7-BA94-EFCB-C9169E8B8123}"/>
          </ac:spMkLst>
        </pc:spChg>
        <pc:spChg chg="del">
          <ac:chgData name="Nguyen The Trung" userId="902cf270-97dd-4e89-8732-c9e86b8cbe65" providerId="ADAL" clId="{F2FCFD44-206A-479C-B9D4-C7AE09146704}" dt="2024-04-13T17:48:05.256" v="195" actId="478"/>
          <ac:spMkLst>
            <pc:docMk/>
            <pc:sldMk cId="1434974043" sldId="590"/>
            <ac:spMk id="52" creationId="{5BEEB562-CCF7-4E48-BCFD-E551158DA65F}"/>
          </ac:spMkLst>
        </pc:spChg>
        <pc:spChg chg="del">
          <ac:chgData name="Nguyen The Trung" userId="902cf270-97dd-4e89-8732-c9e86b8cbe65" providerId="ADAL" clId="{F2FCFD44-206A-479C-B9D4-C7AE09146704}" dt="2024-04-13T17:47:31.428" v="188" actId="478"/>
          <ac:spMkLst>
            <pc:docMk/>
            <pc:sldMk cId="1434974043" sldId="590"/>
            <ac:spMk id="53" creationId="{00D33456-C5B2-A396-403D-2C6E927F640E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55" creationId="{693BCCAA-F2B8-02E4-9AFA-881B9F653EC1}"/>
          </ac:spMkLst>
        </pc:spChg>
        <pc:spChg chg="del">
          <ac:chgData name="Nguyen The Trung" userId="902cf270-97dd-4e89-8732-c9e86b8cbe65" providerId="ADAL" clId="{F2FCFD44-206A-479C-B9D4-C7AE09146704}" dt="2024-04-13T17:47:29.349" v="187" actId="478"/>
          <ac:spMkLst>
            <pc:docMk/>
            <pc:sldMk cId="1434974043" sldId="590"/>
            <ac:spMk id="56" creationId="{A114129F-7BE2-4D2C-AA01-AC3060821B00}"/>
          </ac:spMkLst>
        </pc:spChg>
        <pc:spChg chg="del">
          <ac:chgData name="Nguyen The Trung" userId="902cf270-97dd-4e89-8732-c9e86b8cbe65" providerId="ADAL" clId="{F2FCFD44-206A-479C-B9D4-C7AE09146704}" dt="2024-04-13T17:48:17.408" v="198" actId="478"/>
          <ac:spMkLst>
            <pc:docMk/>
            <pc:sldMk cId="1434974043" sldId="590"/>
            <ac:spMk id="58" creationId="{787DE12E-F71B-3474-6DCA-792E74644A13}"/>
          </ac:spMkLst>
        </pc:spChg>
        <pc:spChg chg="del">
          <ac:chgData name="Nguyen The Trung" userId="902cf270-97dd-4e89-8732-c9e86b8cbe65" providerId="ADAL" clId="{F2FCFD44-206A-479C-B9D4-C7AE09146704}" dt="2024-04-13T17:48:17.408" v="198" actId="478"/>
          <ac:spMkLst>
            <pc:docMk/>
            <pc:sldMk cId="1434974043" sldId="590"/>
            <ac:spMk id="59" creationId="{A2FCAE9D-49F8-0C2E-95EC-DDE1F673B93B}"/>
          </ac:spMkLst>
        </pc:spChg>
        <pc:picChg chg="add mod">
          <ac:chgData name="Nguyen The Trung" userId="902cf270-97dd-4e89-8732-c9e86b8cbe65" providerId="ADAL" clId="{F2FCFD44-206A-479C-B9D4-C7AE09146704}" dt="2024-04-13T17:47:50.491" v="190"/>
          <ac:picMkLst>
            <pc:docMk/>
            <pc:sldMk cId="1434974043" sldId="590"/>
            <ac:picMk id="2" creationId="{824DC7FA-19D9-1BDE-C75F-B788C8AF177B}"/>
          </ac:picMkLst>
        </pc:picChg>
        <pc:picChg chg="del mod">
          <ac:chgData name="Nguyen The Trung" userId="902cf270-97dd-4e89-8732-c9e86b8cbe65" providerId="ADAL" clId="{F2FCFD44-206A-479C-B9D4-C7AE09146704}" dt="2024-04-13T17:47:56.935" v="192" actId="478"/>
          <ac:picMkLst>
            <pc:docMk/>
            <pc:sldMk cId="1434974043" sldId="590"/>
            <ac:picMk id="3" creationId="{97CA1DDA-6BCE-6B2A-E7D2-6C8E740A9972}"/>
          </ac:picMkLst>
        </pc:picChg>
        <pc:picChg chg="add mod">
          <ac:chgData name="Nguyen The Trung" userId="902cf270-97dd-4e89-8732-c9e86b8cbe65" providerId="ADAL" clId="{F2FCFD44-206A-479C-B9D4-C7AE09146704}" dt="2024-04-13T17:47:50.491" v="190"/>
          <ac:picMkLst>
            <pc:docMk/>
            <pc:sldMk cId="1434974043" sldId="590"/>
            <ac:picMk id="7" creationId="{25BDA6CC-FE79-2CEB-E439-7988750B2594}"/>
          </ac:picMkLst>
        </pc:picChg>
        <pc:picChg chg="add mod">
          <ac:chgData name="Nguyen The Trung" userId="902cf270-97dd-4e89-8732-c9e86b8cbe65" providerId="ADAL" clId="{F2FCFD44-206A-479C-B9D4-C7AE09146704}" dt="2024-04-13T17:47:50.491" v="190"/>
          <ac:picMkLst>
            <pc:docMk/>
            <pc:sldMk cId="1434974043" sldId="590"/>
            <ac:picMk id="10" creationId="{32337ACF-62B4-0546-C666-F4AD115B6B78}"/>
          </ac:picMkLst>
        </pc:picChg>
        <pc:picChg chg="add mod">
          <ac:chgData name="Nguyen The Trung" userId="902cf270-97dd-4e89-8732-c9e86b8cbe65" providerId="ADAL" clId="{F2FCFD44-206A-479C-B9D4-C7AE09146704}" dt="2024-04-13T17:47:50.491" v="190"/>
          <ac:picMkLst>
            <pc:docMk/>
            <pc:sldMk cId="1434974043" sldId="590"/>
            <ac:picMk id="12" creationId="{3635BC67-970F-9DBC-E82E-C7DF057121A1}"/>
          </ac:picMkLst>
        </pc:picChg>
        <pc:picChg chg="del">
          <ac:chgData name="Nguyen The Trung" userId="902cf270-97dd-4e89-8732-c9e86b8cbe65" providerId="ADAL" clId="{F2FCFD44-206A-479C-B9D4-C7AE09146704}" dt="2024-04-13T17:47:29.349" v="187" actId="478"/>
          <ac:picMkLst>
            <pc:docMk/>
            <pc:sldMk cId="1434974043" sldId="590"/>
            <ac:picMk id="24" creationId="{A020508F-796F-5DB5-24A1-073B3420256A}"/>
          </ac:picMkLst>
        </pc:picChg>
        <pc:picChg chg="del">
          <ac:chgData name="Nguyen The Trung" userId="902cf270-97dd-4e89-8732-c9e86b8cbe65" providerId="ADAL" clId="{F2FCFD44-206A-479C-B9D4-C7AE09146704}" dt="2024-04-13T17:47:29.349" v="187" actId="478"/>
          <ac:picMkLst>
            <pc:docMk/>
            <pc:sldMk cId="1434974043" sldId="590"/>
            <ac:picMk id="31" creationId="{4572931D-CA1C-C8F3-8746-A4693F48BBAD}"/>
          </ac:picMkLst>
        </pc:picChg>
        <pc:picChg chg="del">
          <ac:chgData name="Nguyen The Trung" userId="902cf270-97dd-4e89-8732-c9e86b8cbe65" providerId="ADAL" clId="{F2FCFD44-206A-479C-B9D4-C7AE09146704}" dt="2024-04-13T17:47:29.349" v="187" actId="478"/>
          <ac:picMkLst>
            <pc:docMk/>
            <pc:sldMk cId="1434974043" sldId="590"/>
            <ac:picMk id="33" creationId="{FCAF2B35-6126-CFBF-B9C2-FE66E38A8F69}"/>
          </ac:picMkLst>
        </pc:picChg>
        <pc:picChg chg="del">
          <ac:chgData name="Nguyen The Trung" userId="902cf270-97dd-4e89-8732-c9e86b8cbe65" providerId="ADAL" clId="{F2FCFD44-206A-479C-B9D4-C7AE09146704}" dt="2024-04-13T17:47:29.349" v="187" actId="478"/>
          <ac:picMkLst>
            <pc:docMk/>
            <pc:sldMk cId="1434974043" sldId="590"/>
            <ac:picMk id="39" creationId="{D04D789B-96BB-4DA8-F803-511C16CAEDA8}"/>
          </ac:picMkLst>
        </pc:picChg>
        <pc:picChg chg="del">
          <ac:chgData name="Nguyen The Trung" userId="902cf270-97dd-4e89-8732-c9e86b8cbe65" providerId="ADAL" clId="{F2FCFD44-206A-479C-B9D4-C7AE09146704}" dt="2024-04-13T17:47:29.349" v="187" actId="478"/>
          <ac:picMkLst>
            <pc:docMk/>
            <pc:sldMk cId="1434974043" sldId="590"/>
            <ac:picMk id="45" creationId="{0A817E8E-BC8E-4FE4-4083-B30C0FB532D1}"/>
          </ac:picMkLst>
        </pc:picChg>
        <pc:picChg chg="del">
          <ac:chgData name="Nguyen The Trung" userId="902cf270-97dd-4e89-8732-c9e86b8cbe65" providerId="ADAL" clId="{F2FCFD44-206A-479C-B9D4-C7AE09146704}" dt="2024-04-13T17:48:03.932" v="194" actId="478"/>
          <ac:picMkLst>
            <pc:docMk/>
            <pc:sldMk cId="1434974043" sldId="590"/>
            <ac:picMk id="47" creationId="{8F12F014-B3C7-89DE-2DCB-1DFC886C09AE}"/>
          </ac:picMkLst>
        </pc:picChg>
        <pc:picChg chg="del">
          <ac:chgData name="Nguyen The Trung" userId="902cf270-97dd-4e89-8732-c9e86b8cbe65" providerId="ADAL" clId="{F2FCFD44-206A-479C-B9D4-C7AE09146704}" dt="2024-04-13T17:48:17.408" v="198" actId="478"/>
          <ac:picMkLst>
            <pc:docMk/>
            <pc:sldMk cId="1434974043" sldId="590"/>
            <ac:picMk id="50" creationId="{10CDF865-0915-8719-789C-26483CD5E9E8}"/>
          </ac:picMkLst>
        </pc:picChg>
        <pc:picChg chg="del">
          <ac:chgData name="Nguyen The Trung" userId="902cf270-97dd-4e89-8732-c9e86b8cbe65" providerId="ADAL" clId="{F2FCFD44-206A-479C-B9D4-C7AE09146704}" dt="2024-04-13T17:47:29.349" v="187" actId="478"/>
          <ac:picMkLst>
            <pc:docMk/>
            <pc:sldMk cId="1434974043" sldId="590"/>
            <ac:picMk id="54" creationId="{B16E2E6A-BF39-1408-546E-BF5279B5CFB4}"/>
          </ac:picMkLst>
        </pc:picChg>
        <pc:picChg chg="del">
          <ac:chgData name="Nguyen The Trung" userId="902cf270-97dd-4e89-8732-c9e86b8cbe65" providerId="ADAL" clId="{F2FCFD44-206A-479C-B9D4-C7AE09146704}" dt="2024-04-13T17:48:17.408" v="198" actId="478"/>
          <ac:picMkLst>
            <pc:docMk/>
            <pc:sldMk cId="1434974043" sldId="590"/>
            <ac:picMk id="57" creationId="{53DDF32A-9CF8-190B-A1FE-B7213DD3C693}"/>
          </ac:picMkLst>
        </pc:picChg>
      </pc:sldChg>
      <pc:sldChg chg="modSp add">
        <pc:chgData name="Nguyen The Trung" userId="902cf270-97dd-4e89-8732-c9e86b8cbe65" providerId="ADAL" clId="{F2FCFD44-206A-479C-B9D4-C7AE09146704}" dt="2024-04-13T17:48:48.041" v="213" actId="478"/>
        <pc:sldMkLst>
          <pc:docMk/>
          <pc:sldMk cId="2910694687" sldId="591"/>
        </pc:sldMkLst>
        <pc:graphicFrameChg chg="mod">
          <ac:chgData name="Nguyen The Trung" userId="902cf270-97dd-4e89-8732-c9e86b8cbe65" providerId="ADAL" clId="{F2FCFD44-206A-479C-B9D4-C7AE09146704}" dt="2024-04-13T17:48:48.041" v="213" actId="478"/>
          <ac:graphicFrameMkLst>
            <pc:docMk/>
            <pc:sldMk cId="2910694687" sldId="591"/>
            <ac:graphicFrameMk id="7" creationId="{083F6430-8DC7-4CC3-BA13-4947FA6578AD}"/>
          </ac:graphicFrameMkLst>
        </pc:graphicFrameChg>
      </pc:sldChg>
      <pc:sldChg chg="add del">
        <pc:chgData name="Nguyen The Trung" userId="902cf270-97dd-4e89-8732-c9e86b8cbe65" providerId="ADAL" clId="{F2FCFD44-206A-479C-B9D4-C7AE09146704}" dt="2024-04-13T17:48:53.844" v="215"/>
        <pc:sldMkLst>
          <pc:docMk/>
          <pc:sldMk cId="1670935846" sldId="592"/>
        </pc:sldMkLst>
      </pc:sldChg>
      <pc:sldChg chg="modSp add">
        <pc:chgData name="Nguyen The Trung" userId="902cf270-97dd-4e89-8732-c9e86b8cbe65" providerId="ADAL" clId="{F2FCFD44-206A-479C-B9D4-C7AE09146704}" dt="2024-04-13T17:49:04.916" v="218" actId="207"/>
        <pc:sldMkLst>
          <pc:docMk/>
          <pc:sldMk cId="2556642489" sldId="592"/>
        </pc:sldMkLst>
        <pc:graphicFrameChg chg="mod">
          <ac:chgData name="Nguyen The Trung" userId="902cf270-97dd-4e89-8732-c9e86b8cbe65" providerId="ADAL" clId="{F2FCFD44-206A-479C-B9D4-C7AE09146704}" dt="2024-04-13T17:49:04.916" v="218" actId="207"/>
          <ac:graphicFrameMkLst>
            <pc:docMk/>
            <pc:sldMk cId="2556642489" sldId="592"/>
            <ac:graphicFrameMk id="7" creationId="{083F6430-8DC7-4CC3-BA13-4947FA6578A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91B56-0F07-481E-8B16-DE7B235C43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7E05C-08FF-4315-9A43-93B05358AF9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I. Bidding Overview Process</a:t>
          </a:r>
        </a:p>
      </dgm:t>
    </dgm:pt>
    <dgm:pt modelId="{9E44CF8D-5A48-4A81-97CB-A4B3C45292EB}" type="parTrans" cxnId="{C2DDD6F2-625C-4E5D-89DA-A03F714B665D}">
      <dgm:prSet/>
      <dgm:spPr/>
      <dgm:t>
        <a:bodyPr/>
        <a:lstStyle/>
        <a:p>
          <a:endParaRPr lang="en-US"/>
        </a:p>
      </dgm:t>
    </dgm:pt>
    <dgm:pt modelId="{24430D9C-6599-4E78-8450-06C3C176B4AA}" type="sibTrans" cxnId="{C2DDD6F2-625C-4E5D-89DA-A03F714B665D}">
      <dgm:prSet/>
      <dgm:spPr/>
      <dgm:t>
        <a:bodyPr/>
        <a:lstStyle/>
        <a:p>
          <a:endParaRPr lang="en-US"/>
        </a:p>
      </dgm:t>
    </dgm:pt>
    <dgm:pt modelId="{6BE3C849-D539-4C12-B4E8-D0A7054741E9}">
      <dgm:prSet phldrT="[Text]"/>
      <dgm:spPr/>
      <dgm:t>
        <a:bodyPr/>
        <a:lstStyle/>
        <a:p>
          <a:r>
            <a:rPr lang="en-US" dirty="0"/>
            <a:t>II. Step by step</a:t>
          </a:r>
        </a:p>
      </dgm:t>
    </dgm:pt>
    <dgm:pt modelId="{4540479F-98A9-4279-8755-10B25C358881}" type="parTrans" cxnId="{86C9D272-BD76-445C-AFDE-0ADD0B61099D}">
      <dgm:prSet/>
      <dgm:spPr/>
      <dgm:t>
        <a:bodyPr/>
        <a:lstStyle/>
        <a:p>
          <a:endParaRPr lang="en-US"/>
        </a:p>
      </dgm:t>
    </dgm:pt>
    <dgm:pt modelId="{4D6927FB-0EEF-4D23-A7BE-A99EDBE64E8B}" type="sibTrans" cxnId="{86C9D272-BD76-445C-AFDE-0ADD0B61099D}">
      <dgm:prSet/>
      <dgm:spPr/>
      <dgm:t>
        <a:bodyPr/>
        <a:lstStyle/>
        <a:p>
          <a:endParaRPr lang="en-US"/>
        </a:p>
      </dgm:t>
    </dgm:pt>
    <dgm:pt modelId="{ED41934B-2E7F-4AB2-BF07-6DBC9873266F}" type="pres">
      <dgm:prSet presAssocID="{0CD91B56-0F07-481E-8B16-DE7B235C43A3}" presName="Name0" presStyleCnt="0">
        <dgm:presLayoutVars>
          <dgm:chMax val="7"/>
          <dgm:chPref val="7"/>
          <dgm:dir/>
        </dgm:presLayoutVars>
      </dgm:prSet>
      <dgm:spPr/>
    </dgm:pt>
    <dgm:pt modelId="{03F32C3C-F803-4B65-8FCB-FBCFD7467492}" type="pres">
      <dgm:prSet presAssocID="{0CD91B56-0F07-481E-8B16-DE7B235C43A3}" presName="Name1" presStyleCnt="0"/>
      <dgm:spPr/>
    </dgm:pt>
    <dgm:pt modelId="{416BAF29-4AEE-4806-B45D-234C8B20825D}" type="pres">
      <dgm:prSet presAssocID="{0CD91B56-0F07-481E-8B16-DE7B235C43A3}" presName="cycle" presStyleCnt="0"/>
      <dgm:spPr/>
    </dgm:pt>
    <dgm:pt modelId="{A358959C-115A-400D-842C-E39E874672AF}" type="pres">
      <dgm:prSet presAssocID="{0CD91B56-0F07-481E-8B16-DE7B235C43A3}" presName="srcNode" presStyleLbl="node1" presStyleIdx="0" presStyleCnt="2"/>
      <dgm:spPr/>
    </dgm:pt>
    <dgm:pt modelId="{6534CB8E-F284-467F-838F-543D2709B330}" type="pres">
      <dgm:prSet presAssocID="{0CD91B56-0F07-481E-8B16-DE7B235C43A3}" presName="conn" presStyleLbl="parChTrans1D2" presStyleIdx="0" presStyleCnt="1"/>
      <dgm:spPr/>
    </dgm:pt>
    <dgm:pt modelId="{AD810A64-9724-4A80-B9AC-C9DB126FE5D9}" type="pres">
      <dgm:prSet presAssocID="{0CD91B56-0F07-481E-8B16-DE7B235C43A3}" presName="extraNode" presStyleLbl="node1" presStyleIdx="0" presStyleCnt="2"/>
      <dgm:spPr/>
    </dgm:pt>
    <dgm:pt modelId="{9D27F9AE-6D01-4540-B5F0-E59139BAE0DB}" type="pres">
      <dgm:prSet presAssocID="{0CD91B56-0F07-481E-8B16-DE7B235C43A3}" presName="dstNode" presStyleLbl="node1" presStyleIdx="0" presStyleCnt="2"/>
      <dgm:spPr/>
    </dgm:pt>
    <dgm:pt modelId="{B2DBBD5E-AA1D-4063-AAF7-BBB5E3030805}" type="pres">
      <dgm:prSet presAssocID="{6A57E05C-08FF-4315-9A43-93B05358AF92}" presName="text_1" presStyleLbl="node1" presStyleIdx="0" presStyleCnt="2">
        <dgm:presLayoutVars>
          <dgm:bulletEnabled val="1"/>
        </dgm:presLayoutVars>
      </dgm:prSet>
      <dgm:spPr/>
    </dgm:pt>
    <dgm:pt modelId="{890C3BD3-47D4-4DE3-BCF0-38042F1EC746}" type="pres">
      <dgm:prSet presAssocID="{6A57E05C-08FF-4315-9A43-93B05358AF92}" presName="accent_1" presStyleCnt="0"/>
      <dgm:spPr/>
    </dgm:pt>
    <dgm:pt modelId="{7A385DEA-D20A-4CB3-A92D-15D80E179A80}" type="pres">
      <dgm:prSet presAssocID="{6A57E05C-08FF-4315-9A43-93B05358AF92}" presName="accentRepeatNode" presStyleLbl="solidFgAcc1" presStyleIdx="0" presStyleCnt="2"/>
      <dgm:spPr/>
    </dgm:pt>
    <dgm:pt modelId="{982ADBAB-1A30-4368-AE3A-A55FD27BC3E7}" type="pres">
      <dgm:prSet presAssocID="{6BE3C849-D539-4C12-B4E8-D0A7054741E9}" presName="text_2" presStyleLbl="node1" presStyleIdx="1" presStyleCnt="2">
        <dgm:presLayoutVars>
          <dgm:bulletEnabled val="1"/>
        </dgm:presLayoutVars>
      </dgm:prSet>
      <dgm:spPr/>
    </dgm:pt>
    <dgm:pt modelId="{A5629404-6B7A-4BA9-93ED-1D540710DAF5}" type="pres">
      <dgm:prSet presAssocID="{6BE3C849-D539-4C12-B4E8-D0A7054741E9}" presName="accent_2" presStyleCnt="0"/>
      <dgm:spPr/>
    </dgm:pt>
    <dgm:pt modelId="{EA032EB9-0D57-4C6C-8FF1-6DBCF8F18ED2}" type="pres">
      <dgm:prSet presAssocID="{6BE3C849-D539-4C12-B4E8-D0A7054741E9}" presName="accentRepeatNode" presStyleLbl="solidFgAcc1" presStyleIdx="1" presStyleCnt="2"/>
      <dgm:spPr/>
    </dgm:pt>
  </dgm:ptLst>
  <dgm:cxnLst>
    <dgm:cxn modelId="{0999D922-64C0-4FB9-A591-936C1AA2D1AE}" type="presOf" srcId="{6BE3C849-D539-4C12-B4E8-D0A7054741E9}" destId="{982ADBAB-1A30-4368-AE3A-A55FD27BC3E7}" srcOrd="0" destOrd="0" presId="urn:microsoft.com/office/officeart/2008/layout/VerticalCurvedList"/>
    <dgm:cxn modelId="{89423E39-1E71-4399-9831-4E481AE47DBA}" type="presOf" srcId="{6A57E05C-08FF-4315-9A43-93B05358AF92}" destId="{B2DBBD5E-AA1D-4063-AAF7-BBB5E3030805}" srcOrd="0" destOrd="0" presId="urn:microsoft.com/office/officeart/2008/layout/VerticalCurvedList"/>
    <dgm:cxn modelId="{5296E850-BB47-4B71-A4C1-849F13FA67FA}" type="presOf" srcId="{0CD91B56-0F07-481E-8B16-DE7B235C43A3}" destId="{ED41934B-2E7F-4AB2-BF07-6DBC9873266F}" srcOrd="0" destOrd="0" presId="urn:microsoft.com/office/officeart/2008/layout/VerticalCurvedList"/>
    <dgm:cxn modelId="{86C9D272-BD76-445C-AFDE-0ADD0B61099D}" srcId="{0CD91B56-0F07-481E-8B16-DE7B235C43A3}" destId="{6BE3C849-D539-4C12-B4E8-D0A7054741E9}" srcOrd="1" destOrd="0" parTransId="{4540479F-98A9-4279-8755-10B25C358881}" sibTransId="{4D6927FB-0EEF-4D23-A7BE-A99EDBE64E8B}"/>
    <dgm:cxn modelId="{BF199EBE-A7D3-4742-B3E9-ABBCA2B151B3}" type="presOf" srcId="{24430D9C-6599-4E78-8450-06C3C176B4AA}" destId="{6534CB8E-F284-467F-838F-543D2709B330}" srcOrd="0" destOrd="0" presId="urn:microsoft.com/office/officeart/2008/layout/VerticalCurvedList"/>
    <dgm:cxn modelId="{C2DDD6F2-625C-4E5D-89DA-A03F714B665D}" srcId="{0CD91B56-0F07-481E-8B16-DE7B235C43A3}" destId="{6A57E05C-08FF-4315-9A43-93B05358AF92}" srcOrd="0" destOrd="0" parTransId="{9E44CF8D-5A48-4A81-97CB-A4B3C45292EB}" sibTransId="{24430D9C-6599-4E78-8450-06C3C176B4AA}"/>
    <dgm:cxn modelId="{CD42592E-9355-42F9-9533-0EDC01DF1A3C}" type="presParOf" srcId="{ED41934B-2E7F-4AB2-BF07-6DBC9873266F}" destId="{03F32C3C-F803-4B65-8FCB-FBCFD7467492}" srcOrd="0" destOrd="0" presId="urn:microsoft.com/office/officeart/2008/layout/VerticalCurvedList"/>
    <dgm:cxn modelId="{8A1F6D3C-037C-415D-90E1-68B0D214066F}" type="presParOf" srcId="{03F32C3C-F803-4B65-8FCB-FBCFD7467492}" destId="{416BAF29-4AEE-4806-B45D-234C8B20825D}" srcOrd="0" destOrd="0" presId="urn:microsoft.com/office/officeart/2008/layout/VerticalCurvedList"/>
    <dgm:cxn modelId="{23907D26-56A9-4AA6-B91B-11076820A999}" type="presParOf" srcId="{416BAF29-4AEE-4806-B45D-234C8B20825D}" destId="{A358959C-115A-400D-842C-E39E874672AF}" srcOrd="0" destOrd="0" presId="urn:microsoft.com/office/officeart/2008/layout/VerticalCurvedList"/>
    <dgm:cxn modelId="{86B405A0-581F-456A-B6AD-65902DAE845B}" type="presParOf" srcId="{416BAF29-4AEE-4806-B45D-234C8B20825D}" destId="{6534CB8E-F284-467F-838F-543D2709B330}" srcOrd="1" destOrd="0" presId="urn:microsoft.com/office/officeart/2008/layout/VerticalCurvedList"/>
    <dgm:cxn modelId="{CA68DDEB-6AE4-4076-98D7-831EB6DF5B65}" type="presParOf" srcId="{416BAF29-4AEE-4806-B45D-234C8B20825D}" destId="{AD810A64-9724-4A80-B9AC-C9DB126FE5D9}" srcOrd="2" destOrd="0" presId="urn:microsoft.com/office/officeart/2008/layout/VerticalCurvedList"/>
    <dgm:cxn modelId="{006813A3-C7B7-4564-82B8-AE3F4FE6AD8D}" type="presParOf" srcId="{416BAF29-4AEE-4806-B45D-234C8B20825D}" destId="{9D27F9AE-6D01-4540-B5F0-E59139BAE0DB}" srcOrd="3" destOrd="0" presId="urn:microsoft.com/office/officeart/2008/layout/VerticalCurvedList"/>
    <dgm:cxn modelId="{282830E5-48A1-4A6A-BC4A-44FF867F446E}" type="presParOf" srcId="{03F32C3C-F803-4B65-8FCB-FBCFD7467492}" destId="{B2DBBD5E-AA1D-4063-AAF7-BBB5E3030805}" srcOrd="1" destOrd="0" presId="urn:microsoft.com/office/officeart/2008/layout/VerticalCurvedList"/>
    <dgm:cxn modelId="{A9809A44-10A6-43F0-8895-781DF40421C2}" type="presParOf" srcId="{03F32C3C-F803-4B65-8FCB-FBCFD7467492}" destId="{890C3BD3-47D4-4DE3-BCF0-38042F1EC746}" srcOrd="2" destOrd="0" presId="urn:microsoft.com/office/officeart/2008/layout/VerticalCurvedList"/>
    <dgm:cxn modelId="{4C90E9F5-5FDA-4531-B3FB-51506D575B2C}" type="presParOf" srcId="{890C3BD3-47D4-4DE3-BCF0-38042F1EC746}" destId="{7A385DEA-D20A-4CB3-A92D-15D80E179A80}" srcOrd="0" destOrd="0" presId="urn:microsoft.com/office/officeart/2008/layout/VerticalCurvedList"/>
    <dgm:cxn modelId="{ED75FEDD-529A-4631-ADC7-9A7446BA71F9}" type="presParOf" srcId="{03F32C3C-F803-4B65-8FCB-FBCFD7467492}" destId="{982ADBAB-1A30-4368-AE3A-A55FD27BC3E7}" srcOrd="3" destOrd="0" presId="urn:microsoft.com/office/officeart/2008/layout/VerticalCurvedList"/>
    <dgm:cxn modelId="{FED18B77-1F87-488B-9009-096DB1FFDFD9}" type="presParOf" srcId="{03F32C3C-F803-4B65-8FCB-FBCFD7467492}" destId="{A5629404-6B7A-4BA9-93ED-1D540710DAF5}" srcOrd="4" destOrd="0" presId="urn:microsoft.com/office/officeart/2008/layout/VerticalCurvedList"/>
    <dgm:cxn modelId="{653BFF22-5807-4F13-AB15-6D8C95098F55}" type="presParOf" srcId="{A5629404-6B7A-4BA9-93ED-1D540710DAF5}" destId="{EA032EB9-0D57-4C6C-8FF1-6DBCF8F18E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91B56-0F07-481E-8B16-DE7B235C43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7E05C-08FF-4315-9A43-93B05358AF9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I. Bidding Overview Process</a:t>
          </a:r>
        </a:p>
      </dgm:t>
    </dgm:pt>
    <dgm:pt modelId="{9E44CF8D-5A48-4A81-97CB-A4B3C45292EB}" type="parTrans" cxnId="{C2DDD6F2-625C-4E5D-89DA-A03F714B665D}">
      <dgm:prSet/>
      <dgm:spPr/>
      <dgm:t>
        <a:bodyPr/>
        <a:lstStyle/>
        <a:p>
          <a:endParaRPr lang="en-US"/>
        </a:p>
      </dgm:t>
    </dgm:pt>
    <dgm:pt modelId="{24430D9C-6599-4E78-8450-06C3C176B4AA}" type="sibTrans" cxnId="{C2DDD6F2-625C-4E5D-89DA-A03F714B665D}">
      <dgm:prSet/>
      <dgm:spPr/>
      <dgm:t>
        <a:bodyPr/>
        <a:lstStyle/>
        <a:p>
          <a:endParaRPr lang="en-US"/>
        </a:p>
      </dgm:t>
    </dgm:pt>
    <dgm:pt modelId="{6BE3C849-D539-4C12-B4E8-D0A7054741E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II. Step by step</a:t>
          </a:r>
        </a:p>
      </dgm:t>
    </dgm:pt>
    <dgm:pt modelId="{4540479F-98A9-4279-8755-10B25C358881}" type="parTrans" cxnId="{86C9D272-BD76-445C-AFDE-0ADD0B61099D}">
      <dgm:prSet/>
      <dgm:spPr/>
      <dgm:t>
        <a:bodyPr/>
        <a:lstStyle/>
        <a:p>
          <a:endParaRPr lang="en-US"/>
        </a:p>
      </dgm:t>
    </dgm:pt>
    <dgm:pt modelId="{4D6927FB-0EEF-4D23-A7BE-A99EDBE64E8B}" type="sibTrans" cxnId="{86C9D272-BD76-445C-AFDE-0ADD0B61099D}">
      <dgm:prSet/>
      <dgm:spPr/>
      <dgm:t>
        <a:bodyPr/>
        <a:lstStyle/>
        <a:p>
          <a:endParaRPr lang="en-US"/>
        </a:p>
      </dgm:t>
    </dgm:pt>
    <dgm:pt modelId="{ED41934B-2E7F-4AB2-BF07-6DBC9873266F}" type="pres">
      <dgm:prSet presAssocID="{0CD91B56-0F07-481E-8B16-DE7B235C43A3}" presName="Name0" presStyleCnt="0">
        <dgm:presLayoutVars>
          <dgm:chMax val="7"/>
          <dgm:chPref val="7"/>
          <dgm:dir/>
        </dgm:presLayoutVars>
      </dgm:prSet>
      <dgm:spPr/>
    </dgm:pt>
    <dgm:pt modelId="{03F32C3C-F803-4B65-8FCB-FBCFD7467492}" type="pres">
      <dgm:prSet presAssocID="{0CD91B56-0F07-481E-8B16-DE7B235C43A3}" presName="Name1" presStyleCnt="0"/>
      <dgm:spPr/>
    </dgm:pt>
    <dgm:pt modelId="{416BAF29-4AEE-4806-B45D-234C8B20825D}" type="pres">
      <dgm:prSet presAssocID="{0CD91B56-0F07-481E-8B16-DE7B235C43A3}" presName="cycle" presStyleCnt="0"/>
      <dgm:spPr/>
    </dgm:pt>
    <dgm:pt modelId="{A358959C-115A-400D-842C-E39E874672AF}" type="pres">
      <dgm:prSet presAssocID="{0CD91B56-0F07-481E-8B16-DE7B235C43A3}" presName="srcNode" presStyleLbl="node1" presStyleIdx="0" presStyleCnt="2"/>
      <dgm:spPr/>
    </dgm:pt>
    <dgm:pt modelId="{6534CB8E-F284-467F-838F-543D2709B330}" type="pres">
      <dgm:prSet presAssocID="{0CD91B56-0F07-481E-8B16-DE7B235C43A3}" presName="conn" presStyleLbl="parChTrans1D2" presStyleIdx="0" presStyleCnt="1"/>
      <dgm:spPr/>
    </dgm:pt>
    <dgm:pt modelId="{AD810A64-9724-4A80-B9AC-C9DB126FE5D9}" type="pres">
      <dgm:prSet presAssocID="{0CD91B56-0F07-481E-8B16-DE7B235C43A3}" presName="extraNode" presStyleLbl="node1" presStyleIdx="0" presStyleCnt="2"/>
      <dgm:spPr/>
    </dgm:pt>
    <dgm:pt modelId="{9D27F9AE-6D01-4540-B5F0-E59139BAE0DB}" type="pres">
      <dgm:prSet presAssocID="{0CD91B56-0F07-481E-8B16-DE7B235C43A3}" presName="dstNode" presStyleLbl="node1" presStyleIdx="0" presStyleCnt="2"/>
      <dgm:spPr/>
    </dgm:pt>
    <dgm:pt modelId="{B2DBBD5E-AA1D-4063-AAF7-BBB5E3030805}" type="pres">
      <dgm:prSet presAssocID="{6A57E05C-08FF-4315-9A43-93B05358AF92}" presName="text_1" presStyleLbl="node1" presStyleIdx="0" presStyleCnt="2">
        <dgm:presLayoutVars>
          <dgm:bulletEnabled val="1"/>
        </dgm:presLayoutVars>
      </dgm:prSet>
      <dgm:spPr/>
    </dgm:pt>
    <dgm:pt modelId="{890C3BD3-47D4-4DE3-BCF0-38042F1EC746}" type="pres">
      <dgm:prSet presAssocID="{6A57E05C-08FF-4315-9A43-93B05358AF92}" presName="accent_1" presStyleCnt="0"/>
      <dgm:spPr/>
    </dgm:pt>
    <dgm:pt modelId="{7A385DEA-D20A-4CB3-A92D-15D80E179A80}" type="pres">
      <dgm:prSet presAssocID="{6A57E05C-08FF-4315-9A43-93B05358AF92}" presName="accentRepeatNode" presStyleLbl="solidFgAcc1" presStyleIdx="0" presStyleCnt="2"/>
      <dgm:spPr/>
    </dgm:pt>
    <dgm:pt modelId="{982ADBAB-1A30-4368-AE3A-A55FD27BC3E7}" type="pres">
      <dgm:prSet presAssocID="{6BE3C849-D539-4C12-B4E8-D0A7054741E9}" presName="text_2" presStyleLbl="node1" presStyleIdx="1" presStyleCnt="2">
        <dgm:presLayoutVars>
          <dgm:bulletEnabled val="1"/>
        </dgm:presLayoutVars>
      </dgm:prSet>
      <dgm:spPr/>
    </dgm:pt>
    <dgm:pt modelId="{A5629404-6B7A-4BA9-93ED-1D540710DAF5}" type="pres">
      <dgm:prSet presAssocID="{6BE3C849-D539-4C12-B4E8-D0A7054741E9}" presName="accent_2" presStyleCnt="0"/>
      <dgm:spPr/>
    </dgm:pt>
    <dgm:pt modelId="{EA032EB9-0D57-4C6C-8FF1-6DBCF8F18ED2}" type="pres">
      <dgm:prSet presAssocID="{6BE3C849-D539-4C12-B4E8-D0A7054741E9}" presName="accentRepeatNode" presStyleLbl="solidFgAcc1" presStyleIdx="1" presStyleCnt="2"/>
      <dgm:spPr/>
    </dgm:pt>
  </dgm:ptLst>
  <dgm:cxnLst>
    <dgm:cxn modelId="{0999D922-64C0-4FB9-A591-936C1AA2D1AE}" type="presOf" srcId="{6BE3C849-D539-4C12-B4E8-D0A7054741E9}" destId="{982ADBAB-1A30-4368-AE3A-A55FD27BC3E7}" srcOrd="0" destOrd="0" presId="urn:microsoft.com/office/officeart/2008/layout/VerticalCurvedList"/>
    <dgm:cxn modelId="{89423E39-1E71-4399-9831-4E481AE47DBA}" type="presOf" srcId="{6A57E05C-08FF-4315-9A43-93B05358AF92}" destId="{B2DBBD5E-AA1D-4063-AAF7-BBB5E3030805}" srcOrd="0" destOrd="0" presId="urn:microsoft.com/office/officeart/2008/layout/VerticalCurvedList"/>
    <dgm:cxn modelId="{5296E850-BB47-4B71-A4C1-849F13FA67FA}" type="presOf" srcId="{0CD91B56-0F07-481E-8B16-DE7B235C43A3}" destId="{ED41934B-2E7F-4AB2-BF07-6DBC9873266F}" srcOrd="0" destOrd="0" presId="urn:microsoft.com/office/officeart/2008/layout/VerticalCurvedList"/>
    <dgm:cxn modelId="{86C9D272-BD76-445C-AFDE-0ADD0B61099D}" srcId="{0CD91B56-0F07-481E-8B16-DE7B235C43A3}" destId="{6BE3C849-D539-4C12-B4E8-D0A7054741E9}" srcOrd="1" destOrd="0" parTransId="{4540479F-98A9-4279-8755-10B25C358881}" sibTransId="{4D6927FB-0EEF-4D23-A7BE-A99EDBE64E8B}"/>
    <dgm:cxn modelId="{BF199EBE-A7D3-4742-B3E9-ABBCA2B151B3}" type="presOf" srcId="{24430D9C-6599-4E78-8450-06C3C176B4AA}" destId="{6534CB8E-F284-467F-838F-543D2709B330}" srcOrd="0" destOrd="0" presId="urn:microsoft.com/office/officeart/2008/layout/VerticalCurvedList"/>
    <dgm:cxn modelId="{C2DDD6F2-625C-4E5D-89DA-A03F714B665D}" srcId="{0CD91B56-0F07-481E-8B16-DE7B235C43A3}" destId="{6A57E05C-08FF-4315-9A43-93B05358AF92}" srcOrd="0" destOrd="0" parTransId="{9E44CF8D-5A48-4A81-97CB-A4B3C45292EB}" sibTransId="{24430D9C-6599-4E78-8450-06C3C176B4AA}"/>
    <dgm:cxn modelId="{CD42592E-9355-42F9-9533-0EDC01DF1A3C}" type="presParOf" srcId="{ED41934B-2E7F-4AB2-BF07-6DBC9873266F}" destId="{03F32C3C-F803-4B65-8FCB-FBCFD7467492}" srcOrd="0" destOrd="0" presId="urn:microsoft.com/office/officeart/2008/layout/VerticalCurvedList"/>
    <dgm:cxn modelId="{8A1F6D3C-037C-415D-90E1-68B0D214066F}" type="presParOf" srcId="{03F32C3C-F803-4B65-8FCB-FBCFD7467492}" destId="{416BAF29-4AEE-4806-B45D-234C8B20825D}" srcOrd="0" destOrd="0" presId="urn:microsoft.com/office/officeart/2008/layout/VerticalCurvedList"/>
    <dgm:cxn modelId="{23907D26-56A9-4AA6-B91B-11076820A999}" type="presParOf" srcId="{416BAF29-4AEE-4806-B45D-234C8B20825D}" destId="{A358959C-115A-400D-842C-E39E874672AF}" srcOrd="0" destOrd="0" presId="urn:microsoft.com/office/officeart/2008/layout/VerticalCurvedList"/>
    <dgm:cxn modelId="{86B405A0-581F-456A-B6AD-65902DAE845B}" type="presParOf" srcId="{416BAF29-4AEE-4806-B45D-234C8B20825D}" destId="{6534CB8E-F284-467F-838F-543D2709B330}" srcOrd="1" destOrd="0" presId="urn:microsoft.com/office/officeart/2008/layout/VerticalCurvedList"/>
    <dgm:cxn modelId="{CA68DDEB-6AE4-4076-98D7-831EB6DF5B65}" type="presParOf" srcId="{416BAF29-4AEE-4806-B45D-234C8B20825D}" destId="{AD810A64-9724-4A80-B9AC-C9DB126FE5D9}" srcOrd="2" destOrd="0" presId="urn:microsoft.com/office/officeart/2008/layout/VerticalCurvedList"/>
    <dgm:cxn modelId="{006813A3-C7B7-4564-82B8-AE3F4FE6AD8D}" type="presParOf" srcId="{416BAF29-4AEE-4806-B45D-234C8B20825D}" destId="{9D27F9AE-6D01-4540-B5F0-E59139BAE0DB}" srcOrd="3" destOrd="0" presId="urn:microsoft.com/office/officeart/2008/layout/VerticalCurvedList"/>
    <dgm:cxn modelId="{282830E5-48A1-4A6A-BC4A-44FF867F446E}" type="presParOf" srcId="{03F32C3C-F803-4B65-8FCB-FBCFD7467492}" destId="{B2DBBD5E-AA1D-4063-AAF7-BBB5E3030805}" srcOrd="1" destOrd="0" presId="urn:microsoft.com/office/officeart/2008/layout/VerticalCurvedList"/>
    <dgm:cxn modelId="{A9809A44-10A6-43F0-8895-781DF40421C2}" type="presParOf" srcId="{03F32C3C-F803-4B65-8FCB-FBCFD7467492}" destId="{890C3BD3-47D4-4DE3-BCF0-38042F1EC746}" srcOrd="2" destOrd="0" presId="urn:microsoft.com/office/officeart/2008/layout/VerticalCurvedList"/>
    <dgm:cxn modelId="{4C90E9F5-5FDA-4531-B3FB-51506D575B2C}" type="presParOf" srcId="{890C3BD3-47D4-4DE3-BCF0-38042F1EC746}" destId="{7A385DEA-D20A-4CB3-A92D-15D80E179A80}" srcOrd="0" destOrd="0" presId="urn:microsoft.com/office/officeart/2008/layout/VerticalCurvedList"/>
    <dgm:cxn modelId="{ED75FEDD-529A-4631-ADC7-9A7446BA71F9}" type="presParOf" srcId="{03F32C3C-F803-4B65-8FCB-FBCFD7467492}" destId="{982ADBAB-1A30-4368-AE3A-A55FD27BC3E7}" srcOrd="3" destOrd="0" presId="urn:microsoft.com/office/officeart/2008/layout/VerticalCurvedList"/>
    <dgm:cxn modelId="{FED18B77-1F87-488B-9009-096DB1FFDFD9}" type="presParOf" srcId="{03F32C3C-F803-4B65-8FCB-FBCFD7467492}" destId="{A5629404-6B7A-4BA9-93ED-1D540710DAF5}" srcOrd="4" destOrd="0" presId="urn:microsoft.com/office/officeart/2008/layout/VerticalCurvedList"/>
    <dgm:cxn modelId="{653BFF22-5807-4F13-AB15-6D8C95098F55}" type="presParOf" srcId="{A5629404-6B7A-4BA9-93ED-1D540710DAF5}" destId="{EA032EB9-0D57-4C6C-8FF1-6DBCF8F18E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4CB8E-F284-467F-838F-543D2709B330}">
      <dsp:nvSpPr>
        <dsp:cNvPr id="0" name=""/>
        <dsp:cNvSpPr/>
      </dsp:nvSpPr>
      <dsp:spPr>
        <a:xfrm>
          <a:off x="-6421215" y="-989927"/>
          <a:ext cx="7703851" cy="770385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BBD5E-AA1D-4063-AAF7-BBB5E3030805}">
      <dsp:nvSpPr>
        <dsp:cNvPr id="0" name=""/>
        <dsp:cNvSpPr/>
      </dsp:nvSpPr>
      <dsp:spPr>
        <a:xfrm>
          <a:off x="1052213" y="817730"/>
          <a:ext cx="8544192" cy="16352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965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I. Bidding Overview Process</a:t>
          </a:r>
        </a:p>
      </dsp:txBody>
      <dsp:txXfrm>
        <a:off x="1052213" y="817730"/>
        <a:ext cx="8544192" cy="1635231"/>
      </dsp:txXfrm>
    </dsp:sp>
    <dsp:sp modelId="{7A385DEA-D20A-4CB3-A92D-15D80E179A80}">
      <dsp:nvSpPr>
        <dsp:cNvPr id="0" name=""/>
        <dsp:cNvSpPr/>
      </dsp:nvSpPr>
      <dsp:spPr>
        <a:xfrm>
          <a:off x="30194" y="613326"/>
          <a:ext cx="2044039" cy="2044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DBAB-1A30-4368-AE3A-A55FD27BC3E7}">
      <dsp:nvSpPr>
        <dsp:cNvPr id="0" name=""/>
        <dsp:cNvSpPr/>
      </dsp:nvSpPr>
      <dsp:spPr>
        <a:xfrm>
          <a:off x="1052213" y="3271035"/>
          <a:ext cx="8544192" cy="1635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965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II. Step by step</a:t>
          </a:r>
        </a:p>
      </dsp:txBody>
      <dsp:txXfrm>
        <a:off x="1052213" y="3271035"/>
        <a:ext cx="8544192" cy="1635231"/>
      </dsp:txXfrm>
    </dsp:sp>
    <dsp:sp modelId="{EA032EB9-0D57-4C6C-8FF1-6DBCF8F18ED2}">
      <dsp:nvSpPr>
        <dsp:cNvPr id="0" name=""/>
        <dsp:cNvSpPr/>
      </dsp:nvSpPr>
      <dsp:spPr>
        <a:xfrm>
          <a:off x="30194" y="3066631"/>
          <a:ext cx="2044039" cy="2044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4CB8E-F284-467F-838F-543D2709B330}">
      <dsp:nvSpPr>
        <dsp:cNvPr id="0" name=""/>
        <dsp:cNvSpPr/>
      </dsp:nvSpPr>
      <dsp:spPr>
        <a:xfrm>
          <a:off x="-6421215" y="-989927"/>
          <a:ext cx="7703851" cy="770385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BBD5E-AA1D-4063-AAF7-BBB5E3030805}">
      <dsp:nvSpPr>
        <dsp:cNvPr id="0" name=""/>
        <dsp:cNvSpPr/>
      </dsp:nvSpPr>
      <dsp:spPr>
        <a:xfrm>
          <a:off x="1052213" y="817730"/>
          <a:ext cx="8544192" cy="163523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965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I. Bidding Overview Process</a:t>
          </a:r>
        </a:p>
      </dsp:txBody>
      <dsp:txXfrm>
        <a:off x="1052213" y="817730"/>
        <a:ext cx="8544192" cy="1635231"/>
      </dsp:txXfrm>
    </dsp:sp>
    <dsp:sp modelId="{7A385DEA-D20A-4CB3-A92D-15D80E179A80}">
      <dsp:nvSpPr>
        <dsp:cNvPr id="0" name=""/>
        <dsp:cNvSpPr/>
      </dsp:nvSpPr>
      <dsp:spPr>
        <a:xfrm>
          <a:off x="30194" y="613326"/>
          <a:ext cx="2044039" cy="2044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DBAB-1A30-4368-AE3A-A55FD27BC3E7}">
      <dsp:nvSpPr>
        <dsp:cNvPr id="0" name=""/>
        <dsp:cNvSpPr/>
      </dsp:nvSpPr>
      <dsp:spPr>
        <a:xfrm>
          <a:off x="1052213" y="3271035"/>
          <a:ext cx="8544192" cy="16352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965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II. Step by step</a:t>
          </a:r>
        </a:p>
      </dsp:txBody>
      <dsp:txXfrm>
        <a:off x="1052213" y="3271035"/>
        <a:ext cx="8544192" cy="1635231"/>
      </dsp:txXfrm>
    </dsp:sp>
    <dsp:sp modelId="{EA032EB9-0D57-4C6C-8FF1-6DBCF8F18ED2}">
      <dsp:nvSpPr>
        <dsp:cNvPr id="0" name=""/>
        <dsp:cNvSpPr/>
      </dsp:nvSpPr>
      <dsp:spPr>
        <a:xfrm>
          <a:off x="30194" y="3066631"/>
          <a:ext cx="2044039" cy="2044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2E0F8-A33F-4E1C-8A84-990EF54FAED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4990-320E-45FB-ABCD-4E9782C2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2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86D3-A87D-48C7-992E-5661BD8DAA1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0B25-54EC-4D02-B4F9-B1685F67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9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005EB-9859-4053-899D-839F2FB2E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096C-2673-46D9-A465-155132E6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0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096C-2673-46D9-A465-155132E6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731" y="2030681"/>
            <a:ext cx="10363200" cy="178129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9" y="0"/>
            <a:ext cx="12326204" cy="6894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B5B2FE-8AB6-4301-8A2F-73FE39EDA3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" y="36062"/>
            <a:ext cx="12256744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9" y="0"/>
            <a:ext cx="12326204" cy="689406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4F16B69-806C-4FC3-AC8E-5EB1411BB6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" y="36062"/>
            <a:ext cx="12256744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1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1C380F3-4E24-493A-859D-DAC50C50C3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7A4DE49-3ACE-40C4-8192-4B023A080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85520" y="914400"/>
            <a:ext cx="11206480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72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CC6BA6A-E294-4868-8A21-E48729077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5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46E91CD-46C8-4BA5-B088-A010421C2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630AA4F-FC69-49AD-9F1F-79E6B2BA5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8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2DE8269-393A-43AB-9CBE-6DA99CAF3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7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7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7A33C-5F42-4B04-90AD-B3BCF559B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4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84912C0-F65F-488B-9993-CDF7CFE9C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3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7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1C65FE-164A-4B45-96D6-B795FB6BC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7" y="0"/>
            <a:ext cx="12256744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4" y="0"/>
            <a:ext cx="1225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D702-02C6-9EC2-1DED-7F7E405090DE}"/>
              </a:ext>
            </a:extLst>
          </p:cNvPr>
          <p:cNvSpPr txBox="1">
            <a:spLocks/>
          </p:cNvSpPr>
          <p:nvPr/>
        </p:nvSpPr>
        <p:spPr>
          <a:xfrm>
            <a:off x="1711286" y="2566417"/>
            <a:ext cx="8880515" cy="2277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SAP Ariba Guidelines</a:t>
            </a:r>
            <a:br>
              <a:rPr lang="en-US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Bidding Process</a:t>
            </a:r>
          </a:p>
        </p:txBody>
      </p:sp>
    </p:spTree>
    <p:extLst>
      <p:ext uri="{BB962C8B-B14F-4D97-AF65-F5344CB8AC3E}">
        <p14:creationId xmlns:p14="http://schemas.microsoft.com/office/powerpoint/2010/main" val="41228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6BB888-D0BD-4087-B881-AE926B94E1B8}"/>
              </a:ext>
            </a:extLst>
          </p:cNvPr>
          <p:cNvSpPr/>
          <p:nvPr/>
        </p:nvSpPr>
        <p:spPr>
          <a:xfrm>
            <a:off x="426094" y="973746"/>
            <a:ext cx="10540799" cy="133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Attach a document or a comment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lphaL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Attach the document and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Open.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lphaL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Document are now attached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OK.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lphaL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OK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to return to the event. If you wish to update or delete the file you may do so.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6510A-62D1-453A-8055-FDEC29F3E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3" y="2359209"/>
            <a:ext cx="4895570" cy="2138229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241ED-83B7-46C7-8E0B-D8BF2106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2" y="4834021"/>
            <a:ext cx="5437238" cy="1331455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B4B3D-B0EE-4FB2-B625-6D43058D9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57" y="3428323"/>
            <a:ext cx="5565823" cy="1331455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F509BD-343E-4375-8539-4E67A82A8CFA}"/>
              </a:ext>
            </a:extLst>
          </p:cNvPr>
          <p:cNvCxnSpPr/>
          <p:nvPr/>
        </p:nvCxnSpPr>
        <p:spPr>
          <a:xfrm>
            <a:off x="4297680" y="4497438"/>
            <a:ext cx="220980" cy="60796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BD7801-738F-41EA-A099-F0C81D8EBB40}"/>
              </a:ext>
            </a:extLst>
          </p:cNvPr>
          <p:cNvCxnSpPr>
            <a:cxnSpLocks/>
          </p:cNvCxnSpPr>
          <p:nvPr/>
        </p:nvCxnSpPr>
        <p:spPr>
          <a:xfrm flipV="1">
            <a:off x="5151120" y="4630958"/>
            <a:ext cx="1889760" cy="40586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9730488F-6330-4C38-BBBB-546C27311C8A}"/>
              </a:ext>
            </a:extLst>
          </p:cNvPr>
          <p:cNvSpPr/>
          <p:nvPr/>
        </p:nvSpPr>
        <p:spPr bwMode="gray">
          <a:xfrm>
            <a:off x="3494313" y="3881817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4D22AFAC-AD4E-4CF7-98B3-6866C0E24656}"/>
              </a:ext>
            </a:extLst>
          </p:cNvPr>
          <p:cNvSpPr/>
          <p:nvPr/>
        </p:nvSpPr>
        <p:spPr bwMode="gray">
          <a:xfrm>
            <a:off x="3863883" y="4797886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29D44138-9389-47D4-BD69-F67F9FA22DD8}"/>
              </a:ext>
            </a:extLst>
          </p:cNvPr>
          <p:cNvSpPr/>
          <p:nvPr/>
        </p:nvSpPr>
        <p:spPr bwMode="gray">
          <a:xfrm>
            <a:off x="9799863" y="3426896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83C1049B-8DA4-9BF2-33D6-1FFD59A5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69210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16EDC1-E299-41AC-AA93-A4843EEE3487}"/>
              </a:ext>
            </a:extLst>
          </p:cNvPr>
          <p:cNvSpPr/>
          <p:nvPr/>
        </p:nvSpPr>
        <p:spPr>
          <a:xfrm>
            <a:off x="426094" y="894234"/>
            <a:ext cx="10540799" cy="1510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7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All Content window displays. If you are responding to a long RFI, we recommend to Save it first. To Save the responses,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Save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Button.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7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Green ribbon displays at the top of the screen which states,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Your Entries have been saved but not yet been submitted to the event owner. Continue working on your response and submit when you are finished.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702A1-75DB-4346-B3C6-EAD889E7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0" y="2579614"/>
            <a:ext cx="8922345" cy="2902731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AC38A-C597-4104-A2D5-8265798B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19" y="5656734"/>
            <a:ext cx="8922346" cy="820665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05C8F158-6985-424D-92A8-1FA38B81A31F}"/>
              </a:ext>
            </a:extLst>
          </p:cNvPr>
          <p:cNvSpPr/>
          <p:nvPr/>
        </p:nvSpPr>
        <p:spPr bwMode="gray">
          <a:xfrm>
            <a:off x="4039615" y="5027424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C7715524-7D48-4B32-A9EE-EBA667C510D7}"/>
              </a:ext>
            </a:extLst>
          </p:cNvPr>
          <p:cNvSpPr/>
          <p:nvPr/>
        </p:nvSpPr>
        <p:spPr bwMode="gray">
          <a:xfrm>
            <a:off x="239313" y="589907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8E7DD3A7-8A50-A2F9-0C7C-BA2C3A2B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407315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173DB2-6EDB-4149-9176-4B0C0F00F470}"/>
              </a:ext>
            </a:extLst>
          </p:cNvPr>
          <p:cNvSpPr/>
          <p:nvPr/>
        </p:nvSpPr>
        <p:spPr>
          <a:xfrm>
            <a:off x="426094" y="894234"/>
            <a:ext cx="10540799" cy="998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9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When all response has been completed.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Submit Entire Response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9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response window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CFB2C-9BF2-47BC-AC80-0FBBDC1DF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5" y="2314089"/>
            <a:ext cx="5413302" cy="3172311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869699C6-E244-4A03-804C-F4B7345A3A73}"/>
              </a:ext>
            </a:extLst>
          </p:cNvPr>
          <p:cNvSpPr/>
          <p:nvPr/>
        </p:nvSpPr>
        <p:spPr bwMode="gray">
          <a:xfrm>
            <a:off x="1928375" y="5093008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35F1E-A8A3-4377-99B9-D4414702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244" y="3777791"/>
            <a:ext cx="2567006" cy="1481148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E4B88C4A-520F-4C66-868B-B31B9895B290}"/>
              </a:ext>
            </a:extLst>
          </p:cNvPr>
          <p:cNvSpPr/>
          <p:nvPr/>
        </p:nvSpPr>
        <p:spPr bwMode="gray">
          <a:xfrm>
            <a:off x="6932943" y="4576558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B2B378-8ABA-497B-8F26-C2B554395296}"/>
              </a:ext>
            </a:extLst>
          </p:cNvPr>
          <p:cNvCxnSpPr/>
          <p:nvPr/>
        </p:nvCxnSpPr>
        <p:spPr>
          <a:xfrm flipV="1">
            <a:off x="1760220" y="4259580"/>
            <a:ext cx="5642417" cy="999359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F4193D4E-BB1B-D8CB-29C1-D89C4605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392187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70BF5-B03E-4BD5-9FA7-356B5994E29D}"/>
              </a:ext>
            </a:extLst>
          </p:cNvPr>
          <p:cNvSpPr/>
          <p:nvPr/>
        </p:nvSpPr>
        <p:spPr>
          <a:xfrm>
            <a:off x="426094" y="1013502"/>
            <a:ext cx="10540799" cy="9210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11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confirmation in green ribbon will display on the screen. Which states, Your response has been submitted. Thank you for participating in the event. 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7A46E-92FC-4C9F-B56F-59840046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24" y="2260272"/>
            <a:ext cx="6504345" cy="3703494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BB0A268C-9BA8-173F-CE68-EB8CDC58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34186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471B2A-58A4-4ACB-B463-718C495DE85A}"/>
              </a:ext>
            </a:extLst>
          </p:cNvPr>
          <p:cNvSpPr/>
          <p:nvPr/>
        </p:nvSpPr>
        <p:spPr>
          <a:xfrm>
            <a:off x="518420" y="1057181"/>
            <a:ext cx="1054079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Click on Excel Import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BF0E5-5C7D-4E69-B530-A05D1B822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1" y="1528251"/>
            <a:ext cx="8599722" cy="47261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05E24885-8AA3-8E98-F1BE-EF5888EC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302410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2D0C-0B69-4DE0-A30D-33D85B5E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8A9C34-5660-4512-B6A1-7DAD672D6A39}"/>
              </a:ext>
            </a:extLst>
          </p:cNvPr>
          <p:cNvSpPr/>
          <p:nvPr/>
        </p:nvSpPr>
        <p:spPr>
          <a:xfrm>
            <a:off x="8213906" y="1167221"/>
            <a:ext cx="3765761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Follow the steps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on Download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excel sheet would be downloaded.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 the excel sheet &gt; go </a:t>
            </a:r>
          </a:p>
          <a:p>
            <a:pPr algn="ctr"/>
            <a:r>
              <a:rPr lang="en-US" sz="1600" dirty="0"/>
              <a:t>    to pricing tab. Enter your   responses</a:t>
            </a:r>
          </a:p>
          <a:p>
            <a:pPr algn="ctr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Save your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508B3-6504-4A8B-8BAF-CB88AD5F1A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64479"/>
            <a:ext cx="7462382" cy="523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6FD378A1-9D6A-5A19-D277-073F68A2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3214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C1B448-0E69-4C32-B2BC-C6F8C16CC9FD}"/>
              </a:ext>
            </a:extLst>
          </p:cNvPr>
          <p:cNvSpPr/>
          <p:nvPr/>
        </p:nvSpPr>
        <p:spPr>
          <a:xfrm>
            <a:off x="7168399" y="1213143"/>
            <a:ext cx="376576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 to Step 3 &gt; Choose file to upload &gt;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the excel file is imported successfully, a dialogue box will appear &gt; Import Successful. Click 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Submit Entire response.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AA71F-3A7B-406F-AA2A-F282E99E61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" y="834291"/>
            <a:ext cx="55118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292645AF-841A-EECA-7004-14B3A6C2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278292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F0B662-47BB-4087-B04D-6DE0F7463EE8}"/>
              </a:ext>
            </a:extLst>
          </p:cNvPr>
          <p:cNvSpPr/>
          <p:nvPr/>
        </p:nvSpPr>
        <p:spPr>
          <a:xfrm>
            <a:off x="399589" y="1030986"/>
            <a:ext cx="10540799" cy="1254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Revise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If there is a need to revise your response,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Revise Response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button. 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Note : You can revise your response as long as there is a time remaining which can be seen on the upper right of the screen.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BAB6B-B880-4130-AD1F-20AC12B6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24" y="2443152"/>
            <a:ext cx="6977475" cy="3972888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4C267B2C-7010-2937-9149-051A7FBC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30743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321388-4982-4E9E-9CFB-32AD713C7A93}"/>
              </a:ext>
            </a:extLst>
          </p:cNvPr>
          <p:cNvSpPr/>
          <p:nvPr/>
        </p:nvSpPr>
        <p:spPr>
          <a:xfrm>
            <a:off x="504001" y="1046922"/>
            <a:ext cx="10462892" cy="1587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Revise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Revise Response window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All content displays.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Update the answers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 the item you wish to revise. And click Submit Entire Response.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green ribbon displays which states Your response has been submitted. Thank you for participating in the event.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7C4E5-B57E-4A70-A976-3ADF345C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3" y="2585704"/>
            <a:ext cx="4295098" cy="849468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81366F6B-C11C-4F2C-81A7-97ACDE78B22D}"/>
              </a:ext>
            </a:extLst>
          </p:cNvPr>
          <p:cNvSpPr/>
          <p:nvPr/>
        </p:nvSpPr>
        <p:spPr bwMode="gray">
          <a:xfrm>
            <a:off x="2606222" y="3051018"/>
            <a:ext cx="525462" cy="411178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8D329-B366-48CD-B8EC-17DBD018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2" y="3713278"/>
            <a:ext cx="4608012" cy="2741411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F0B0A5D9-B85F-43BF-886A-4BE72F981F3E}"/>
              </a:ext>
            </a:extLst>
          </p:cNvPr>
          <p:cNvSpPr/>
          <p:nvPr/>
        </p:nvSpPr>
        <p:spPr bwMode="gray">
          <a:xfrm>
            <a:off x="1645440" y="6018839"/>
            <a:ext cx="525462" cy="411178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9CB06E-5012-4BF3-B730-67D183EF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45" y="3015332"/>
            <a:ext cx="5212880" cy="2741411"/>
          </a:xfrm>
          <a:prstGeom prst="rect">
            <a:avLst/>
          </a:prstGeom>
        </p:spPr>
      </p:pic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88A17100-716A-423C-A100-1FE6A1CF5C09}"/>
              </a:ext>
            </a:extLst>
          </p:cNvPr>
          <p:cNvSpPr/>
          <p:nvPr/>
        </p:nvSpPr>
        <p:spPr bwMode="gray">
          <a:xfrm>
            <a:off x="9661680" y="3374699"/>
            <a:ext cx="525462" cy="411178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37553366-337D-6010-F88B-1B098D30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04462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E096-1019-4F44-BA44-4A8430B5DDB3}"/>
              </a:ext>
            </a:extLst>
          </p:cNvPr>
          <p:cNvSpPr/>
          <p:nvPr/>
        </p:nvSpPr>
        <p:spPr>
          <a:xfrm>
            <a:off x="504001" y="1105731"/>
            <a:ext cx="10540799" cy="1254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Access RFP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Sourcing Events can be seen under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Events Section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Status: Open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to expand the event and this will provide what are events which are still open that you need to submit your response with. And click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Event name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276DD-27A9-4D67-853B-4A1FA01296E0}"/>
              </a:ext>
            </a:extLst>
          </p:cNvPr>
          <p:cNvSpPr txBox="1"/>
          <p:nvPr/>
        </p:nvSpPr>
        <p:spPr>
          <a:xfrm>
            <a:off x="7423309" y="2500878"/>
            <a:ext cx="4069048" cy="4154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Events section had the following sub-sections: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Completed - </a:t>
            </a:r>
            <a:r>
              <a:rPr lang="en-US" sz="1800" dirty="0"/>
              <a:t>RFP’s/ RFI/Auctions which have been awarded to you/ some other supplier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Open - </a:t>
            </a:r>
            <a:r>
              <a:rPr lang="en-US" sz="1800" dirty="0"/>
              <a:t>RFP’s / RFI/Auctions for which you have to submit bid.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Pending Selection: RFP’s / RFI/Auctions which are no longer accepting bids.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Preview : RFP / RFI/Auctions which have been published by the buyer, but are yet to start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7876184-4416-4DA2-A7B1-5BFA314D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" y="2760790"/>
            <a:ext cx="6463030" cy="3243770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63B34D31-28EB-4E33-9FCB-A93C95C27457}"/>
              </a:ext>
            </a:extLst>
          </p:cNvPr>
          <p:cNvSpPr/>
          <p:nvPr/>
        </p:nvSpPr>
        <p:spPr bwMode="gray">
          <a:xfrm>
            <a:off x="1238992" y="320153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5996F249-0207-4D2C-BBC6-9E94C3894297}"/>
              </a:ext>
            </a:extLst>
          </p:cNvPr>
          <p:cNvSpPr/>
          <p:nvPr/>
        </p:nvSpPr>
        <p:spPr bwMode="gray">
          <a:xfrm>
            <a:off x="120630" y="4413154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5B0B6FEA-42AE-08E9-E855-2AFEF1A5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(RFP/Sourcing)</a:t>
            </a:r>
          </a:p>
        </p:txBody>
      </p:sp>
    </p:spTree>
    <p:extLst>
      <p:ext uri="{BB962C8B-B14F-4D97-AF65-F5344CB8AC3E}">
        <p14:creationId xmlns:p14="http://schemas.microsoft.com/office/powerpoint/2010/main" val="12064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0364" y="179939"/>
            <a:ext cx="609056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98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CONTENT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3F6430-8DC7-4CC3-BA13-4947FA657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432536"/>
              </p:ext>
            </p:extLst>
          </p:nvPr>
        </p:nvGraphicFramePr>
        <p:xfrm>
          <a:off x="2032000" y="719666"/>
          <a:ext cx="9626600" cy="572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69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E318EB-2BB0-49C6-8C5A-D6859822DF10}"/>
              </a:ext>
            </a:extLst>
          </p:cNvPr>
          <p:cNvSpPr/>
          <p:nvPr/>
        </p:nvSpPr>
        <p:spPr>
          <a:xfrm>
            <a:off x="504001" y="1105731"/>
            <a:ext cx="10540799" cy="133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Event Details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After clicking the event you would like to participate,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Event details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will display.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Time Remaining –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Time remaining before the event close.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Event Overview and Timing Rules –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This shows Owner, Event Type, Publish Time, Due Date, and Currency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81673CF2-9877-449D-B5B3-98216A03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1" y="2594600"/>
            <a:ext cx="8695980" cy="3863435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3">
            <a:extLst>
              <a:ext uri="{FF2B5EF4-FFF2-40B4-BE49-F238E27FC236}">
                <a16:creationId xmlns:a16="http://schemas.microsoft.com/office/drawing/2014/main" id="{E787B17D-05E2-4D67-8A72-0B58C805EC5A}"/>
              </a:ext>
            </a:extLst>
          </p:cNvPr>
          <p:cNvSpPr/>
          <p:nvPr/>
        </p:nvSpPr>
        <p:spPr bwMode="gray">
          <a:xfrm>
            <a:off x="1536172" y="2437186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EF273C3D-6495-4AD0-949E-89228FA74564}"/>
              </a:ext>
            </a:extLst>
          </p:cNvPr>
          <p:cNvSpPr/>
          <p:nvPr/>
        </p:nvSpPr>
        <p:spPr bwMode="gray">
          <a:xfrm>
            <a:off x="7182592" y="2598727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D9C1E907-91DB-4632-B4BD-D66FFDE6414E}"/>
              </a:ext>
            </a:extLst>
          </p:cNvPr>
          <p:cNvSpPr/>
          <p:nvPr/>
        </p:nvSpPr>
        <p:spPr bwMode="gray">
          <a:xfrm>
            <a:off x="5245025" y="5297348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7C0BD4-2462-4337-AEC1-C9B02D9932CA}"/>
              </a:ext>
            </a:extLst>
          </p:cNvPr>
          <p:cNvSpPr/>
          <p:nvPr/>
        </p:nvSpPr>
        <p:spPr>
          <a:xfrm>
            <a:off x="593535" y="3876675"/>
            <a:ext cx="1472011" cy="375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301DF-B6F0-4417-A18A-9751C3555450}"/>
              </a:ext>
            </a:extLst>
          </p:cNvPr>
          <p:cNvSpPr txBox="1"/>
          <p:nvPr/>
        </p:nvSpPr>
        <p:spPr>
          <a:xfrm>
            <a:off x="1329540" y="3549984"/>
            <a:ext cx="123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You are here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D45D91B-C446-6A6B-CD58-BE6919B0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(RFP/Sourcing)</a:t>
            </a:r>
          </a:p>
        </p:txBody>
      </p:sp>
    </p:spTree>
    <p:extLst>
      <p:ext uri="{BB962C8B-B14F-4D97-AF65-F5344CB8AC3E}">
        <p14:creationId xmlns:p14="http://schemas.microsoft.com/office/powerpoint/2010/main" val="209957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99826-FD8F-482B-9FDF-4782B9B6F0F1}"/>
              </a:ext>
            </a:extLst>
          </p:cNvPr>
          <p:cNvSpPr/>
          <p:nvPr/>
        </p:nvSpPr>
        <p:spPr>
          <a:xfrm>
            <a:off x="504001" y="1105731"/>
            <a:ext cx="10540799" cy="664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Prerequisite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Review Prerequisites button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22A3745-B43A-4A20-936E-B35DEB42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2002736"/>
            <a:ext cx="8496300" cy="3455147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7C6A5350-CBB1-936F-BABC-406621FA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(RFP/Sourcing)</a:t>
            </a:r>
          </a:p>
        </p:txBody>
      </p:sp>
    </p:spTree>
    <p:extLst>
      <p:ext uri="{BB962C8B-B14F-4D97-AF65-F5344CB8AC3E}">
        <p14:creationId xmlns:p14="http://schemas.microsoft.com/office/powerpoint/2010/main" val="565772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AECEA785-53EE-430C-983F-BF45321F589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683EC-5DF0-4CDB-A15E-9CDB9001CF54}"/>
              </a:ext>
            </a:extLst>
          </p:cNvPr>
          <p:cNvSpPr/>
          <p:nvPr/>
        </p:nvSpPr>
        <p:spPr>
          <a:xfrm>
            <a:off x="601450" y="1031103"/>
            <a:ext cx="10365443" cy="1587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Prerequisite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the terms of this agreement and click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radio button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beside I accept the terms of this agreement. By accepting the agreement you can now participate in the sourcing event.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OK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this agreement window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to Submit. 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E1AEA-768E-4891-B1C1-0717BF7B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0" y="2674979"/>
            <a:ext cx="7465296" cy="3686184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ABB2B053-1D6F-4E76-8D78-52DC2928AA26}"/>
              </a:ext>
            </a:extLst>
          </p:cNvPr>
          <p:cNvSpPr/>
          <p:nvPr/>
        </p:nvSpPr>
        <p:spPr bwMode="gray">
          <a:xfrm>
            <a:off x="1304590" y="512548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51389C94-F77A-4F0E-83AC-8E8C48ADBB04}"/>
              </a:ext>
            </a:extLst>
          </p:cNvPr>
          <p:cNvSpPr/>
          <p:nvPr/>
        </p:nvSpPr>
        <p:spPr bwMode="gray">
          <a:xfrm>
            <a:off x="5696493" y="5826897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76994-308C-408B-9FFD-9D41F1CB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586" y="3429000"/>
            <a:ext cx="2426795" cy="1157047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7AC8CA-1961-4BE9-B038-E276B974042D}"/>
              </a:ext>
            </a:extLst>
          </p:cNvPr>
          <p:cNvCxnSpPr>
            <a:cxnSpLocks/>
          </p:cNvCxnSpPr>
          <p:nvPr/>
        </p:nvCxnSpPr>
        <p:spPr>
          <a:xfrm flipV="1">
            <a:off x="6789420" y="4468655"/>
            <a:ext cx="2179597" cy="135824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8C71130E-BD03-4889-A936-F8968A15E4BB}"/>
              </a:ext>
            </a:extLst>
          </p:cNvPr>
          <p:cNvSpPr/>
          <p:nvPr/>
        </p:nvSpPr>
        <p:spPr bwMode="gray">
          <a:xfrm>
            <a:off x="8276749" y="3941723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995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7FEBAF93-7B72-4D95-B55F-524EEE7897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72CB4-2944-42F1-8EB0-BF434CFD402A}"/>
              </a:ext>
            </a:extLst>
          </p:cNvPr>
          <p:cNvSpPr/>
          <p:nvPr/>
        </p:nvSpPr>
        <p:spPr>
          <a:xfrm>
            <a:off x="675861" y="1099930"/>
            <a:ext cx="10291032" cy="1254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Select Lots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 are now under Checklist 3.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Select Lots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This will show the lots available for Bidding, select the lots you would like to bid by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ticking the check box beside the item.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Confirm Selected Lots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CF1C7-226D-4A42-95DD-0A0322DD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2534505"/>
            <a:ext cx="10540799" cy="3429261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E831A6F4-2360-453B-A7A4-6E2E12545DF0}"/>
              </a:ext>
            </a:extLst>
          </p:cNvPr>
          <p:cNvSpPr/>
          <p:nvPr/>
        </p:nvSpPr>
        <p:spPr bwMode="gray">
          <a:xfrm>
            <a:off x="2135170" y="573630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0C79347F-DBC6-40A3-82CF-20871BA6D9DF}"/>
              </a:ext>
            </a:extLst>
          </p:cNvPr>
          <p:cNvSpPr/>
          <p:nvPr/>
        </p:nvSpPr>
        <p:spPr bwMode="gray">
          <a:xfrm>
            <a:off x="4261150" y="495144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58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158C52B-08F5-4EE0-8C89-C87A7B648D1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1932-EDDF-411A-B821-450066687459}"/>
              </a:ext>
            </a:extLst>
          </p:cNvPr>
          <p:cNvSpPr/>
          <p:nvPr/>
        </p:nvSpPr>
        <p:spPr>
          <a:xfrm>
            <a:off x="605840" y="954238"/>
            <a:ext cx="10361053" cy="998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Submit Response to a Sourcing Event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 are now under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Check list 4. Submit Response.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Enter your responses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(prices, questions asked, attach documents) all field marked with an * are mandatory.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842F0-5706-42B8-8BA1-BB535EB88B8A}"/>
              </a:ext>
            </a:extLst>
          </p:cNvPr>
          <p:cNvSpPr txBox="1"/>
          <p:nvPr/>
        </p:nvSpPr>
        <p:spPr>
          <a:xfrm>
            <a:off x="9054987" y="2031861"/>
            <a:ext cx="2900793" cy="46782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PH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Entire Response – this will submit the prices, attachments and any answers that you have provided.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PH" sz="1600" dirty="0">
                <a:latin typeface="Segoe UI" panose="020B0502040204020203" pitchFamily="34" charset="0"/>
                <a:cs typeface="Segoe UI" panose="020B0502040204020203" pitchFamily="34" charset="0"/>
              </a:rPr>
              <a:t>Update Total – this will calculate the total price of the item you were bidding.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PH" sz="1600" dirty="0">
                <a:latin typeface="Segoe UI" panose="020B0502040204020203" pitchFamily="34" charset="0"/>
                <a:cs typeface="Segoe UI" panose="020B0502040204020203" pitchFamily="34" charset="0"/>
              </a:rPr>
              <a:t>Save draft – if you wish you save your response before submitting it.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PH" sz="1600" dirty="0">
                <a:latin typeface="Segoe UI" panose="020B0502040204020203" pitchFamily="34" charset="0"/>
                <a:cs typeface="Segoe UI" panose="020B0502040204020203" pitchFamily="34" charset="0"/>
              </a:rPr>
              <a:t>Compose Message – use this button if you have any question related to the event.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PH" sz="1600" dirty="0">
                <a:latin typeface="Segoe UI" panose="020B0502040204020203" pitchFamily="34" charset="0"/>
                <a:cs typeface="Segoe UI" panose="020B0502040204020203" pitchFamily="34" charset="0"/>
              </a:rPr>
              <a:t>Excel Import – if you wish to import the details in excel.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19FC2-0E7E-4BB0-85FD-BF5385F3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2309406"/>
            <a:ext cx="8388138" cy="3464406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9BAAD0FF-AEA7-4FEE-9797-0A596AA45504}"/>
              </a:ext>
            </a:extLst>
          </p:cNvPr>
          <p:cNvSpPr/>
          <p:nvPr/>
        </p:nvSpPr>
        <p:spPr bwMode="gray">
          <a:xfrm>
            <a:off x="76465" y="4585462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ABF5D314-BF90-4B4C-8722-192B766E5ECB}"/>
              </a:ext>
            </a:extLst>
          </p:cNvPr>
          <p:cNvSpPr/>
          <p:nvPr/>
        </p:nvSpPr>
        <p:spPr bwMode="gray">
          <a:xfrm>
            <a:off x="6302755" y="3963724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660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447CD8F-FBD7-4945-8918-331213982F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3D731-B3D0-43BD-8188-B73653D69EEF}"/>
              </a:ext>
            </a:extLst>
          </p:cNvPr>
          <p:cNvSpPr/>
          <p:nvPr/>
        </p:nvSpPr>
        <p:spPr>
          <a:xfrm>
            <a:off x="426094" y="973746"/>
            <a:ext cx="10540799" cy="998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Submit Response to a Sourcing Event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3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Once all mandatory section are populated,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Submit Entire Response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3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this response will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C85343-19FF-49DC-96FB-255FAFE3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0" y="2083948"/>
            <a:ext cx="7818120" cy="2597220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36EBE0-CDF0-4D46-9685-CCEDDEF8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304" y="4923764"/>
            <a:ext cx="2567006" cy="1481148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44B350-C6CD-4EF3-A6A0-9E079768AC74}"/>
              </a:ext>
            </a:extLst>
          </p:cNvPr>
          <p:cNvCxnSpPr>
            <a:cxnSpLocks/>
          </p:cNvCxnSpPr>
          <p:nvPr/>
        </p:nvCxnSpPr>
        <p:spPr>
          <a:xfrm>
            <a:off x="2286000" y="4630256"/>
            <a:ext cx="693420" cy="58944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6090DE7C-1904-4440-9D40-EF9129192424}"/>
              </a:ext>
            </a:extLst>
          </p:cNvPr>
          <p:cNvSpPr/>
          <p:nvPr/>
        </p:nvSpPr>
        <p:spPr bwMode="gray">
          <a:xfrm>
            <a:off x="1677415" y="417533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5C948D2D-98ED-4EC5-BA86-6A853D72A217}"/>
              </a:ext>
            </a:extLst>
          </p:cNvPr>
          <p:cNvSpPr/>
          <p:nvPr/>
        </p:nvSpPr>
        <p:spPr bwMode="gray">
          <a:xfrm>
            <a:off x="2450045" y="582887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76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EFB81D5-A85B-493A-88F0-B39DDC78652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2762" y="371155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55610-89A2-4051-AB10-4F65F70174E2}"/>
              </a:ext>
            </a:extLst>
          </p:cNvPr>
          <p:cNvSpPr/>
          <p:nvPr/>
        </p:nvSpPr>
        <p:spPr>
          <a:xfrm>
            <a:off x="426094" y="1026754"/>
            <a:ext cx="10540799" cy="9210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Submit Response to a Sourcing Event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5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green ribbon displays which states Your response has been submitted. Thank you for participating in the event.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67A16-1268-4082-A211-C0347E5E8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14" y="2122814"/>
            <a:ext cx="9114146" cy="3406612"/>
          </a:xfrm>
          <a:prstGeom prst="rect">
            <a:avLst/>
          </a:prstGeom>
          <a:ln w="635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44F77019-B7EC-48B6-8FD7-A5CBCC78C0A5}"/>
              </a:ext>
            </a:extLst>
          </p:cNvPr>
          <p:cNvSpPr/>
          <p:nvPr/>
        </p:nvSpPr>
        <p:spPr bwMode="gray">
          <a:xfrm>
            <a:off x="7189685" y="253703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023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C654C8-9BB3-4E2C-AD29-7BF5CA16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0" y="405134"/>
            <a:ext cx="7040526" cy="990601"/>
          </a:xfrm>
        </p:spPr>
        <p:txBody>
          <a:bodyPr>
            <a:normAutofit/>
          </a:bodyPr>
          <a:lstStyle/>
          <a:p>
            <a:r>
              <a:rPr lang="en-US" sz="20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FED8A-80DF-42D1-8644-847B27223F04}"/>
              </a:ext>
            </a:extLst>
          </p:cNvPr>
          <p:cNvSpPr/>
          <p:nvPr/>
        </p:nvSpPr>
        <p:spPr>
          <a:xfrm>
            <a:off x="518420" y="1057181"/>
            <a:ext cx="1054079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Click on Excel Import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23817-C1A9-471F-BD5A-2AD6671A23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1" y="1528251"/>
            <a:ext cx="8599722" cy="4726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69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CC4FB4-A321-4C95-956B-7572ACF7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26503"/>
            <a:ext cx="11430000" cy="990601"/>
          </a:xfrm>
        </p:spPr>
        <p:txBody>
          <a:bodyPr>
            <a:normAutofit/>
          </a:bodyPr>
          <a:lstStyle/>
          <a:p>
            <a:r>
              <a:rPr lang="en-US" sz="20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18C37-9E96-4B2B-B13B-0F9C3F5A4479}"/>
              </a:ext>
            </a:extLst>
          </p:cNvPr>
          <p:cNvSpPr/>
          <p:nvPr/>
        </p:nvSpPr>
        <p:spPr>
          <a:xfrm>
            <a:off x="8213906" y="1167221"/>
            <a:ext cx="3765761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Follow the steps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on Download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excel sheet would be downloaded.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 the excel sheet &gt; go </a:t>
            </a:r>
          </a:p>
          <a:p>
            <a:pPr algn="ctr"/>
            <a:r>
              <a:rPr lang="en-US" sz="1600" dirty="0"/>
              <a:t>    to pricing tab. Enter your   responses</a:t>
            </a:r>
          </a:p>
          <a:p>
            <a:pPr algn="ctr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Save your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F6536-5B18-44EA-88AF-98E7CD349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64479"/>
            <a:ext cx="7462382" cy="523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029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C080F8-365B-485E-B9D0-563B1556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08" y="338991"/>
            <a:ext cx="11430000" cy="990601"/>
          </a:xfrm>
        </p:spPr>
        <p:txBody>
          <a:bodyPr>
            <a:normAutofit/>
          </a:bodyPr>
          <a:lstStyle/>
          <a:p>
            <a:r>
              <a:rPr lang="en-US" sz="20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72DE2-91EE-4CB0-BFE0-E83ED093817F}"/>
              </a:ext>
            </a:extLst>
          </p:cNvPr>
          <p:cNvSpPr/>
          <p:nvPr/>
        </p:nvSpPr>
        <p:spPr>
          <a:xfrm>
            <a:off x="7168399" y="1213143"/>
            <a:ext cx="376576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 to Step 3 &gt; Choose file to upload &gt;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the excel file is imported successfully, a dialogue box will appear &gt; Import Successful. Click 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Submit Entire response.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11873-0C55-4D19-9C97-160E952D41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" y="834291"/>
            <a:ext cx="5511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47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13E173-04CA-4679-85E6-E48459E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36" y="492979"/>
            <a:ext cx="9020999" cy="369332"/>
          </a:xfrm>
        </p:spPr>
        <p:txBody>
          <a:bodyPr/>
          <a:lstStyle/>
          <a:p>
            <a:r>
              <a:rPr lang="en-US" sz="2800" b="1" dirty="0"/>
              <a:t>I. Bidding Overview Process</a:t>
            </a:r>
          </a:p>
        </p:txBody>
      </p:sp>
      <p:pic>
        <p:nvPicPr>
          <p:cNvPr id="2" name="Graphic 1" descr="Open envelope with solid fill">
            <a:extLst>
              <a:ext uri="{FF2B5EF4-FFF2-40B4-BE49-F238E27FC236}">
                <a16:creationId xmlns:a16="http://schemas.microsoft.com/office/drawing/2014/main" id="{824DC7FA-19D9-1BDE-C75F-B788C8AF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071" y="2117696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7BCFE8-FE80-0FBA-0D43-62E31D2BF0F1}"/>
              </a:ext>
            </a:extLst>
          </p:cNvPr>
          <p:cNvSpPr txBox="1">
            <a:spLocks/>
          </p:cNvSpPr>
          <p:nvPr/>
        </p:nvSpPr>
        <p:spPr>
          <a:xfrm>
            <a:off x="214893" y="3548906"/>
            <a:ext cx="2975568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Supplier receive invitation email from NSRP to join bidding event (RFI/RFP/Sourcing) in NSRP’s Ariba Network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D188A4C-9E4B-9A47-729C-D7A6BC426DA9}"/>
              </a:ext>
            </a:extLst>
          </p:cNvPr>
          <p:cNvSpPr/>
          <p:nvPr/>
        </p:nvSpPr>
        <p:spPr>
          <a:xfrm>
            <a:off x="2950372" y="2446851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25BDA6CC-FE79-2CEB-E439-7988750B2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3909" y="2117696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5B5F7B-F2E4-1A66-AD9E-54D88EA4844A}"/>
              </a:ext>
            </a:extLst>
          </p:cNvPr>
          <p:cNvSpPr txBox="1">
            <a:spLocks/>
          </p:cNvSpPr>
          <p:nvPr/>
        </p:nvSpPr>
        <p:spPr>
          <a:xfrm>
            <a:off x="3486778" y="3548906"/>
            <a:ext cx="2609222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Supplier provide detail information and document for the bidding package then submit to NSRP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BDE443-F032-35C0-2904-9A426F90A4B1}"/>
              </a:ext>
            </a:extLst>
          </p:cNvPr>
          <p:cNvSpPr/>
          <p:nvPr/>
        </p:nvSpPr>
        <p:spPr>
          <a:xfrm>
            <a:off x="6081881" y="244065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32337ACF-62B4-0546-C666-F4AD115B6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6927" y="2178725"/>
            <a:ext cx="914400" cy="914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66D0CA-F4D2-D365-833F-801F8F4EE6D9}"/>
              </a:ext>
            </a:extLst>
          </p:cNvPr>
          <p:cNvSpPr txBox="1">
            <a:spLocks/>
          </p:cNvSpPr>
          <p:nvPr/>
        </p:nvSpPr>
        <p:spPr>
          <a:xfrm>
            <a:off x="10141692" y="3558845"/>
            <a:ext cx="183541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Result will be informed by NSRP after finalization </a:t>
            </a:r>
          </a:p>
        </p:txBody>
      </p:sp>
      <p:pic>
        <p:nvPicPr>
          <p:cNvPr id="12" name="Graphic 11" descr="Customer review outline">
            <a:extLst>
              <a:ext uri="{FF2B5EF4-FFF2-40B4-BE49-F238E27FC236}">
                <a16:creationId xmlns:a16="http://schemas.microsoft.com/office/drawing/2014/main" id="{3635BC67-970F-9DBC-E82E-C7DF057121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5418" y="2117696"/>
            <a:ext cx="914400" cy="9144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94D26B7-80BA-7B05-8713-923EE64E272C}"/>
              </a:ext>
            </a:extLst>
          </p:cNvPr>
          <p:cNvSpPr txBox="1">
            <a:spLocks/>
          </p:cNvSpPr>
          <p:nvPr/>
        </p:nvSpPr>
        <p:spPr>
          <a:xfrm>
            <a:off x="6618007" y="3558845"/>
            <a:ext cx="2609222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Procurement Department will review information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C82EE75-0AD7-7E1D-29AE-A65DE6F9DB98}"/>
              </a:ext>
            </a:extLst>
          </p:cNvPr>
          <p:cNvSpPr/>
          <p:nvPr/>
        </p:nvSpPr>
        <p:spPr>
          <a:xfrm>
            <a:off x="9213390" y="245125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974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5AFF9B-1FC5-4110-950B-59A5083DEB87}"/>
              </a:ext>
            </a:extLst>
          </p:cNvPr>
          <p:cNvSpPr/>
          <p:nvPr/>
        </p:nvSpPr>
        <p:spPr>
          <a:xfrm>
            <a:off x="821635" y="1139687"/>
            <a:ext cx="10145258" cy="1254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Revise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If there is a need to revise your response,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Revise Response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button. 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Note : You can revise your response as long as there is a time remaining which can be seen on the upper right of the screen.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2BB3-BBD9-4C94-8EAC-2089A1409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/>
          <a:stretch/>
        </p:blipFill>
        <p:spPr bwMode="auto">
          <a:xfrm>
            <a:off x="893123" y="2454079"/>
            <a:ext cx="9980617" cy="3837819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BED50247-1128-4766-9CEA-B5A44428808F}"/>
              </a:ext>
            </a:extLst>
          </p:cNvPr>
          <p:cNvSpPr/>
          <p:nvPr/>
        </p:nvSpPr>
        <p:spPr bwMode="gray">
          <a:xfrm>
            <a:off x="6117104" y="3677603"/>
            <a:ext cx="509510" cy="365913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14DDAF4-F181-453F-B331-C6D7B2152D5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381436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</p:spTree>
    <p:extLst>
      <p:ext uri="{BB962C8B-B14F-4D97-AF65-F5344CB8AC3E}">
        <p14:creationId xmlns:p14="http://schemas.microsoft.com/office/powerpoint/2010/main" val="1305932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238D7E-43E0-4CFA-8FD6-92ACC9A5CBB2}"/>
              </a:ext>
            </a:extLst>
          </p:cNvPr>
          <p:cNvSpPr/>
          <p:nvPr/>
        </p:nvSpPr>
        <p:spPr>
          <a:xfrm>
            <a:off x="848139" y="993913"/>
            <a:ext cx="10118754" cy="1664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Revise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Revise Response window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All content displays.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Update the prices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 the item you wish to revise.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Update Totals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to calculate the extended price.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Submit Entire Response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to submit the revised price/s.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3C0CD-BAD3-49EC-AD48-9F5D1745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4" y="2708181"/>
            <a:ext cx="4153826" cy="890845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24CBE-9532-4D5B-81E1-B6CE1AE0D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09" y="3717021"/>
            <a:ext cx="7018286" cy="2828964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46F15EA4-BB72-49D2-A3D6-E80BAF8F5300}"/>
              </a:ext>
            </a:extLst>
          </p:cNvPr>
          <p:cNvSpPr/>
          <p:nvPr/>
        </p:nvSpPr>
        <p:spPr bwMode="gray">
          <a:xfrm>
            <a:off x="2247475" y="3162263"/>
            <a:ext cx="508179" cy="427684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B959EA42-072E-47F4-9264-1EFDEDDA5E34}"/>
              </a:ext>
            </a:extLst>
          </p:cNvPr>
          <p:cNvSpPr/>
          <p:nvPr/>
        </p:nvSpPr>
        <p:spPr bwMode="gray">
          <a:xfrm>
            <a:off x="5089735" y="5099743"/>
            <a:ext cx="508179" cy="427684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FF5D7EBB-0546-436F-87D2-7979C73EF250}"/>
              </a:ext>
            </a:extLst>
          </p:cNvPr>
          <p:cNvSpPr/>
          <p:nvPr/>
        </p:nvSpPr>
        <p:spPr bwMode="gray">
          <a:xfrm>
            <a:off x="6388809" y="5926316"/>
            <a:ext cx="508179" cy="427684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B4F39C0F-A74A-4F6D-B038-B93C3BD1489B}"/>
              </a:ext>
            </a:extLst>
          </p:cNvPr>
          <p:cNvSpPr/>
          <p:nvPr/>
        </p:nvSpPr>
        <p:spPr bwMode="gray">
          <a:xfrm>
            <a:off x="2776850" y="5925236"/>
            <a:ext cx="508179" cy="427684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1D1F24E-D211-4483-B3AB-07036C7654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385723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</p:spTree>
    <p:extLst>
      <p:ext uri="{BB962C8B-B14F-4D97-AF65-F5344CB8AC3E}">
        <p14:creationId xmlns:p14="http://schemas.microsoft.com/office/powerpoint/2010/main" val="31839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F5DC3A4-388D-477B-BECD-74A2D5E5FD3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b="1" dirty="0"/>
              <a:t>II. Step by step (RFP/Sourcing)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87DD1-781D-400E-B686-E48B4F3A21FE}"/>
              </a:ext>
            </a:extLst>
          </p:cNvPr>
          <p:cNvSpPr/>
          <p:nvPr/>
        </p:nvSpPr>
        <p:spPr>
          <a:xfrm>
            <a:off x="728870" y="1113183"/>
            <a:ext cx="10238023" cy="1254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Submit Response to a Sourcing Event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6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 green ribbon displays which states Your response has been submitted. Thank you for participating in the event. 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You may also notice that the price has been updated.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555E6-5A45-4877-B63C-930FECF3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48" y="2396540"/>
            <a:ext cx="9214463" cy="3904120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3A1CDED2-43DE-4D63-926A-E8AA52FC154F}"/>
              </a:ext>
            </a:extLst>
          </p:cNvPr>
          <p:cNvSpPr/>
          <p:nvPr/>
        </p:nvSpPr>
        <p:spPr bwMode="gray">
          <a:xfrm>
            <a:off x="6283759" y="2922856"/>
            <a:ext cx="514169" cy="375524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0913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C5C34B-F6EC-4973-8092-10FA433D0011}"/>
              </a:ext>
            </a:extLst>
          </p:cNvPr>
          <p:cNvSpPr txBox="1"/>
          <p:nvPr/>
        </p:nvSpPr>
        <p:spPr>
          <a:xfrm>
            <a:off x="4929188" y="2614613"/>
            <a:ext cx="4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0189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0364" y="179939"/>
            <a:ext cx="609056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98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CONTENT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3F6430-8DC7-4CC3-BA13-4947FA657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023694"/>
              </p:ext>
            </p:extLst>
          </p:nvPr>
        </p:nvGraphicFramePr>
        <p:xfrm>
          <a:off x="2032000" y="719666"/>
          <a:ext cx="9626600" cy="572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64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7A016A-E3FC-4575-AA1C-6AF800D6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6716E-1B6E-4521-A856-3D616CF51237}"/>
              </a:ext>
            </a:extLst>
          </p:cNvPr>
          <p:cNvSpPr/>
          <p:nvPr/>
        </p:nvSpPr>
        <p:spPr>
          <a:xfrm>
            <a:off x="504001" y="1105731"/>
            <a:ext cx="10540799" cy="1254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Access to your supplier account in SAP Ariba. In section Ariba Proposal: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Sourcing Events can be seen under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Events Section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Status: Open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to expand the event and this will provide what are events which are still open that you need to submit your response with. And click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Event name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1CB3A-EF6C-41CE-8EE1-F561CA7AC23F}"/>
              </a:ext>
            </a:extLst>
          </p:cNvPr>
          <p:cNvSpPr txBox="1"/>
          <p:nvPr/>
        </p:nvSpPr>
        <p:spPr>
          <a:xfrm>
            <a:off x="7423309" y="2500878"/>
            <a:ext cx="4069048" cy="4154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Events section had the following sub-sections: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Completed - </a:t>
            </a:r>
            <a:r>
              <a:rPr lang="en-US" sz="1800" dirty="0"/>
              <a:t>RFP’s/ RFI/Auctions which have been awarded to you/ some other supplier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Open - </a:t>
            </a:r>
            <a:r>
              <a:rPr lang="en-US" sz="1800" dirty="0"/>
              <a:t>RFP’s / RFI/Auctions for which you have to submit bid.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Pending Selection: RFP’s / RFI/Auctions which are no longer accepting bids.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Preview : RFP / RFI/Auctions which have been published by the buyer, but are yet to start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6FC578-56F3-40C5-88AB-63366EFC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2856064"/>
            <a:ext cx="5579879" cy="2813216"/>
          </a:xfrm>
          <a:prstGeom prst="rect">
            <a:avLst/>
          </a:prstGeom>
        </p:spPr>
      </p:pic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33B094AC-897A-494C-800D-5EE82DF86E0D}"/>
              </a:ext>
            </a:extLst>
          </p:cNvPr>
          <p:cNvSpPr/>
          <p:nvPr/>
        </p:nvSpPr>
        <p:spPr bwMode="gray">
          <a:xfrm>
            <a:off x="1658092" y="330706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D4BE2E65-43C9-4A48-AE63-3CF3606A9C5E}"/>
              </a:ext>
            </a:extLst>
          </p:cNvPr>
          <p:cNvSpPr/>
          <p:nvPr/>
        </p:nvSpPr>
        <p:spPr bwMode="gray">
          <a:xfrm>
            <a:off x="362692" y="435090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716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F733BD-6C1E-40CD-A33E-55722B128842}"/>
              </a:ext>
            </a:extLst>
          </p:cNvPr>
          <p:cNvSpPr/>
          <p:nvPr/>
        </p:nvSpPr>
        <p:spPr>
          <a:xfrm>
            <a:off x="504001" y="1105731"/>
            <a:ext cx="10540799" cy="133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Event Details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After clicking the event you would like to participate,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Event details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will display.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Time Remaining –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Time remaining before the event close.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Event Overview and Timing Rules –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This shows Owner, Event Type, Publish Time, Due Date, and Currency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4B0D-8A97-4CD3-B20B-4C07AD43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7"/>
          <a:stretch/>
        </p:blipFill>
        <p:spPr>
          <a:xfrm>
            <a:off x="1912619" y="2612251"/>
            <a:ext cx="6396379" cy="3434248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2A9EF48B-D0E6-4287-8962-836B0AA97338}"/>
              </a:ext>
            </a:extLst>
          </p:cNvPr>
          <p:cNvSpPr/>
          <p:nvPr/>
        </p:nvSpPr>
        <p:spPr bwMode="gray">
          <a:xfrm>
            <a:off x="1498072" y="297407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16566CC2-59AB-4A5D-817B-F9B1EBA99545}"/>
              </a:ext>
            </a:extLst>
          </p:cNvPr>
          <p:cNvSpPr/>
          <p:nvPr/>
        </p:nvSpPr>
        <p:spPr bwMode="gray">
          <a:xfrm>
            <a:off x="6191992" y="2590530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79091F6E-C650-4D86-9723-B324AA99744A}"/>
              </a:ext>
            </a:extLst>
          </p:cNvPr>
          <p:cNvSpPr/>
          <p:nvPr/>
        </p:nvSpPr>
        <p:spPr bwMode="gray">
          <a:xfrm>
            <a:off x="4581433" y="4807950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208E925-64C7-C983-E1E6-509C626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41418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8F107E-62EB-4C87-AF21-D3613650B71B}"/>
              </a:ext>
            </a:extLst>
          </p:cNvPr>
          <p:cNvSpPr/>
          <p:nvPr/>
        </p:nvSpPr>
        <p:spPr>
          <a:xfrm>
            <a:off x="504001" y="977516"/>
            <a:ext cx="10540799" cy="19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Prerequisite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Review Prerequisites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the terms of this agreement and click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radio button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beside I accept the terms of this agreement. By accepting the agreement you can now participate in the sourcing event.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OK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button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2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this agreement window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to Submit.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F2C53D6-E263-49ED-B6B8-6CD764EB2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12608" r="-448" b="58722"/>
          <a:stretch/>
        </p:blipFill>
        <p:spPr bwMode="auto">
          <a:xfrm>
            <a:off x="633543" y="3200781"/>
            <a:ext cx="5279577" cy="686957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0B86A-B494-4484-90D9-36FC3F976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07" y="4046401"/>
            <a:ext cx="5014889" cy="2476232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61893-6ECF-47FE-B9A8-07516E5D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06" y="4534257"/>
            <a:ext cx="2426795" cy="1157047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32FDADB1-A3C5-4444-957A-DB7D39DDC07E}"/>
              </a:ext>
            </a:extLst>
          </p:cNvPr>
          <p:cNvSpPr/>
          <p:nvPr/>
        </p:nvSpPr>
        <p:spPr bwMode="gray">
          <a:xfrm>
            <a:off x="2122912" y="339947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B367C9F1-1303-4096-91FD-07AA92725DEB}"/>
              </a:ext>
            </a:extLst>
          </p:cNvPr>
          <p:cNvSpPr/>
          <p:nvPr/>
        </p:nvSpPr>
        <p:spPr bwMode="gray">
          <a:xfrm>
            <a:off x="2023852" y="5653023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8AC1BE8B-6ED3-4876-AF1D-D6EF913C0AE4}"/>
              </a:ext>
            </a:extLst>
          </p:cNvPr>
          <p:cNvSpPr/>
          <p:nvPr/>
        </p:nvSpPr>
        <p:spPr bwMode="gray">
          <a:xfrm>
            <a:off x="5033752" y="6067712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2F53DFD5-5B33-4BA7-B8A0-B112FC011A6F}"/>
              </a:ext>
            </a:extLst>
          </p:cNvPr>
          <p:cNvSpPr/>
          <p:nvPr/>
        </p:nvSpPr>
        <p:spPr bwMode="gray">
          <a:xfrm>
            <a:off x="7929352" y="5105073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2BCFE6-4B13-4929-A8FA-F6CA298324A4}"/>
              </a:ext>
            </a:extLst>
          </p:cNvPr>
          <p:cNvCxnSpPr/>
          <p:nvPr/>
        </p:nvCxnSpPr>
        <p:spPr>
          <a:xfrm flipV="1">
            <a:off x="6217920" y="5559994"/>
            <a:ext cx="2301240" cy="84080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0">
            <a:extLst>
              <a:ext uri="{FF2B5EF4-FFF2-40B4-BE49-F238E27FC236}">
                <a16:creationId xmlns:a16="http://schemas.microsoft.com/office/drawing/2014/main" id="{B324A118-F6C9-EE3D-BBE1-3DEAC569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374548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49CE5D-11A8-4126-B349-C6910C25F529}"/>
              </a:ext>
            </a:extLst>
          </p:cNvPr>
          <p:cNvSpPr/>
          <p:nvPr/>
        </p:nvSpPr>
        <p:spPr>
          <a:xfrm>
            <a:off x="502762" y="1086678"/>
            <a:ext cx="10464131" cy="1587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Submit Response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the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Introduction Section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To access the document click the document and download the attachments.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General Questions Section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All fields marked with an * are mandatory. There could be a drop down menu. And based on the answers provided additional questions may appear.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You can optionally add comments or attachment if there is an attach icon on the question.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Attach icon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1FB32-43F3-4072-BA76-B9C0024E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54" y="2789489"/>
            <a:ext cx="6655739" cy="3877835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341EB087-9659-4402-97A8-9221F57F71E3}"/>
              </a:ext>
            </a:extLst>
          </p:cNvPr>
          <p:cNvSpPr/>
          <p:nvPr/>
        </p:nvSpPr>
        <p:spPr bwMode="gray">
          <a:xfrm>
            <a:off x="5170968" y="3576531"/>
            <a:ext cx="525525" cy="399789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2C95DF26-D2DE-466F-8814-E5628D7055B4}"/>
              </a:ext>
            </a:extLst>
          </p:cNvPr>
          <p:cNvSpPr/>
          <p:nvPr/>
        </p:nvSpPr>
        <p:spPr bwMode="gray">
          <a:xfrm>
            <a:off x="3205008" y="4493503"/>
            <a:ext cx="525525" cy="399789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AC4730EE-1391-48D2-AC75-7A5C12FEDC68}"/>
              </a:ext>
            </a:extLst>
          </p:cNvPr>
          <p:cNvSpPr/>
          <p:nvPr/>
        </p:nvSpPr>
        <p:spPr bwMode="gray">
          <a:xfrm>
            <a:off x="3806988" y="5324083"/>
            <a:ext cx="525525" cy="399789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FD7EA03A-4B0E-1652-EF38-06B17BA0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336645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090CE9-8D93-4EDA-8F06-F46431E9D6CE}"/>
              </a:ext>
            </a:extLst>
          </p:cNvPr>
          <p:cNvSpPr/>
          <p:nvPr/>
        </p:nvSpPr>
        <p:spPr>
          <a:xfrm>
            <a:off x="502762" y="993913"/>
            <a:ext cx="10464131" cy="133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Attach a document or a comment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4"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Add/Edit Comment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window displays. Add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comment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on the comment field.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4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Attach a file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for you to be able to attach a document.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 startAt="4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Add attachment window displays.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Browse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C2EE11-7893-4304-976D-3EE4711E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4" y="2424670"/>
            <a:ext cx="6253480" cy="1571487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A9617-16F5-485D-9452-D89A63F1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4" y="4572798"/>
            <a:ext cx="8070206" cy="1460483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CA6F9896-8C4A-42AD-864F-0E341996D647}"/>
              </a:ext>
            </a:extLst>
          </p:cNvPr>
          <p:cNvSpPr/>
          <p:nvPr/>
        </p:nvSpPr>
        <p:spPr bwMode="gray">
          <a:xfrm>
            <a:off x="4072149" y="2823167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8C2EC584-C346-4D93-AB26-FB91FD642824}"/>
              </a:ext>
            </a:extLst>
          </p:cNvPr>
          <p:cNvSpPr/>
          <p:nvPr/>
        </p:nvSpPr>
        <p:spPr bwMode="gray">
          <a:xfrm>
            <a:off x="688341" y="3541236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55859819-6975-4087-B8BE-8A318788A575}"/>
              </a:ext>
            </a:extLst>
          </p:cNvPr>
          <p:cNvSpPr/>
          <p:nvPr/>
        </p:nvSpPr>
        <p:spPr bwMode="gray">
          <a:xfrm>
            <a:off x="5696493" y="5578360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B2FDA3B-B738-0E9A-F9EE-08E15073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/>
          <a:lstStyle/>
          <a:p>
            <a:pPr lvl="0"/>
            <a:r>
              <a:rPr lang="en-US" sz="2400" b="1" dirty="0"/>
              <a:t>II. Step by step (RFI)</a:t>
            </a:r>
          </a:p>
        </p:txBody>
      </p:sp>
    </p:spTree>
    <p:extLst>
      <p:ext uri="{BB962C8B-B14F-4D97-AF65-F5344CB8AC3E}">
        <p14:creationId xmlns:p14="http://schemas.microsoft.com/office/powerpoint/2010/main" val="17617133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539CCE9-F7CF-45E8-92C4-D3E03CAA2F30}" vid="{62DEE919-1572-46A4-A631-4487F913B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 xsi:nil="true"/>
    <DocumentSecurityClassification xmlns="a7e4d5c8-9f12-4bbe-9ac8-b027e692753c">1</DocumentSecurityClassification>
    <BusinessProcess xmlns="a7e4d5c8-9f12-4bbe-9ac8-b027e692753c" xsi:nil="true"/>
    <ApplicationSystem xmlns="a7e4d5c8-9f12-4bbe-9ac8-b027e692753c">
      <Value>1</Value>
    </ApplicationSystem>
    <TaxCatchAll xmlns="c299e9c3-4daf-4b6e-8b5b-3c26b05a82ee" xsi:nil="true"/>
    <Project_x0020_Provide xmlns="a7e4d5c8-9f12-4bbe-9ac8-b027e692753c" xsi:nil="true"/>
    <DocumentType xmlns="a7e4d5c8-9f12-4bbe-9ac8-b027e692753c">20</DocumentType>
    <TaxKeywordTaxHTField xmlns="c299e9c3-4daf-4b6e-8b5b-3c26b05a82ee" xsi:nil="true"/>
    <_dlc_DocId xmlns="c299e9c3-4daf-4b6e-8b5b-3c26b05a82ee">CDMS-2-19377</_dlc_DocId>
    <_dlc_DocIdUrl xmlns="c299e9c3-4daf-4b6e-8b5b-3c26b05a82ee">
      <Url>https://portal.nsrp.com.vn/cdms/PDR/_layouts/15/DocIdRedir.aspx?ID=CDMS-2-19377</Url>
      <Description>CDMS-2-19377</Description>
    </_dlc_DocIdUrl>
    <Comments1 xmlns="a7e4d5c8-9f12-4bbe-9ac8-b027e692753c" xsi:nil="true"/>
    <lcf76f155ced4ddcb4097134ff3c332f xmlns="a7e4d5c8-9f12-4bbe-9ac8-b027e692753c">
      <Terms xmlns="http://schemas.microsoft.com/office/infopath/2007/PartnerControls"/>
    </lcf76f155ced4ddcb4097134ff3c332f>
    <SharedWithUsers xmlns="c299e9c3-4daf-4b6e-8b5b-3c26b05a82ee">
      <UserInfo>
        <DisplayName>Do Thi Hang</DisplayName>
        <AccountId>110</AccountId>
        <AccountType/>
      </UserInfo>
    </SharedWithUsers>
    <Area xmlns="a7e4d5c8-9f12-4bbe-9ac8-b027e692753c">SharePoint</Are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12090AA53DC45B8FBA84302728A4C" ma:contentTypeVersion="29" ma:contentTypeDescription="Create a new document." ma:contentTypeScope="" ma:versionID="826666e508367e6e94e24428760376b9">
  <xsd:schema xmlns:xsd="http://www.w3.org/2001/XMLSchema" xmlns:xs="http://www.w3.org/2001/XMLSchema" xmlns:p="http://schemas.microsoft.com/office/2006/metadata/properties" xmlns:ns1="http://schemas.microsoft.com/sharepoint/v3" xmlns:ns2="c299e9c3-4daf-4b6e-8b5b-3c26b05a82ee" xmlns:ns3="a7e4d5c8-9f12-4bbe-9ac8-b027e692753c" targetNamespace="http://schemas.microsoft.com/office/2006/metadata/properties" ma:root="true" ma:fieldsID="c9ae82ea1dc3b1a026cf298ebfad7c1b" ns1:_="" ns2:_="" ns3:_="">
    <xsd:import namespace="http://schemas.microsoft.com/sharepoint/v3"/>
    <xsd:import namespace="c299e9c3-4daf-4b6e-8b5b-3c26b05a82ee"/>
    <xsd:import namespace="a7e4d5c8-9f12-4bbe-9ac8-b027e69275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1:DocumentSetDescription" minOccurs="0"/>
                <xsd:element ref="ns3:DocumentSecurityClassification"/>
                <xsd:element ref="ns3:BusinessProcess" minOccurs="0"/>
                <xsd:element ref="ns3:ApplicationSystem" minOccurs="0"/>
                <xsd:element ref="ns3:DocumentType"/>
                <xsd:element ref="ns3:Project_x0020_Provid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Comments1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Are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3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9e9c3-4daf-4b6e-8b5b-3c26b05a82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displayName="TaxKeywordTaxHTField" ma:hidden="true" ma:internalName="TaxKeywordTaxHTField">
      <xsd:simpleType>
        <xsd:restriction base="dms:Note"/>
      </xsd:simpleType>
    </xsd:element>
    <xsd:element name="TaxCatchAll" ma:index="12" nillable="true" ma:displayName="Taxonomy Catch All Column" ma:hidden="true" ma:list="{f7b125d6-bf87-4cea-854b-8666fa654c4d}" ma:internalName="TaxCatchAll" ma:showField="CatchAllData" ma:web="c299e9c3-4daf-4b6e-8b5b-3c26b05a8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4d5c8-9f12-4bbe-9ac8-b027e692753c" elementFormDefault="qualified">
    <xsd:import namespace="http://schemas.microsoft.com/office/2006/documentManagement/types"/>
    <xsd:import namespace="http://schemas.microsoft.com/office/infopath/2007/PartnerControls"/>
    <xsd:element name="DocumentSecurityClassification" ma:index="15" ma:displayName="Document Security Classification" ma:description="Confidential; Internal; Public&#10;Only 1 application/system can be selected." ma:indexed="true" ma:list="{5bcde5ef-f45f-49d8-97aa-c45e2b0f2330}" ma:internalName="DocumentSecurityClassification" ma:readOnly="false" ma:showField="Title">
      <xsd:simpleType>
        <xsd:restriction base="dms:Lookup"/>
      </xsd:simpleType>
    </xsd:element>
    <xsd:element name="BusinessProcess" ma:index="16" nillable="true" ma:displayName="Business Process" ma:description="Level 3 business process(es) to which the document is applicable.&#10;E.g. Long Term Planning, General Accounting &amp; Reporting.&#10;Multiple business processes can be selected." ma:list="{0293f7c4-a893-4ce0-a76c-8f1f6a5418b2}" ma:internalName="BusinessProces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ystem" ma:index="17" nillable="true" ma:displayName="Application / System" ma:description="SAP ECC, SAP BPC, SAP EPM, SAP GRC, Portal, CDMS, HR/Payroll, Production Planning, Production Scheduling, Operation Management System, Process Simulation, ..., TAS, CFMS, PPSCM, Infrastructure-Server, Infrastructure-Network, Infrastructure-Storage, Email.&#10;Multiple application/systems can be selected." ma:list="{5fd2af90-f41b-4fef-b8a1-f98c60ba6e4f}" ma:internalName="ApplicationSystem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" ma:index="18" ma:displayName="Document Group" ma:description="Groups of documents: Strategy, Design, Test, Authorization, Project, Maintenance &amp; Procedure, Deployment, Training&#10;Only 1 type can be selected." ma:indexed="true" ma:list="{dba9bd58-f5b9-48b2-b91d-f4284f011bb0}" ma:internalName="DocumentType" ma:readOnly="false" ma:showField="Title">
      <xsd:simpleType>
        <xsd:restriction base="dms:Lookup"/>
      </xsd:simpleType>
    </xsd:element>
    <xsd:element name="Project_x0020_Provide" ma:index="19" nillable="true" ma:displayName="Project Name" ma:format="Dropdown" ma:indexed="true" ma:internalName="Project_x0020_Provide" ma:readOnly="false">
      <xsd:simpleType>
        <xsd:restriction base="dms:Choice">
          <xsd:enumeration value="Symphony"/>
          <xsd:enumeration value="NGS SAP Maintenance &amp; Support"/>
          <xsd:enumeration value="Others"/>
        </xsd:restriction>
      </xsd:simple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Comments1" ma:index="26" nillable="true" ma:displayName="Comments" ma:description="Additional comments related to the document" ma:internalName="Comments1" ma:readOnly="fals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b41d5627-2e73-48ae-95c8-ad99d393a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ea" ma:index="36" nillable="true" ma:displayName="Area" ma:default="SharePoint" ma:format="Dropdown" ma:internalName="Area">
      <xsd:simpleType>
        <xsd:restriction base="dms:Choice">
          <xsd:enumeration value="SharePoint"/>
        </xsd:restriction>
      </xsd:simpleType>
    </xsd:element>
    <xsd:element name="MediaServiceLocation" ma:index="3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79AEA96-10D2-4D83-9EF9-FD02A8393426}">
  <ds:schemaRefs>
    <ds:schemaRef ds:uri="http://schemas.microsoft.com/office/infopath/2007/PartnerControls"/>
    <ds:schemaRef ds:uri="http://schemas.microsoft.com/office/2006/documentManagement/types"/>
    <ds:schemaRef ds:uri="c299e9c3-4daf-4b6e-8b5b-3c26b05a82e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a7e4d5c8-9f12-4bbe-9ac8-b027e692753c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5626C9-607D-49E2-A892-FD3853F82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F26DC-BDE7-468F-8873-34DCCA6A3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99e9c3-4daf-4b6e-8b5b-3c26b05a82ee"/>
    <ds:schemaRef ds:uri="a7e4d5c8-9f12-4bbe-9ac8-b027e6927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B5CA02-B9A3-4D62-8D89-C1251B1CBA93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7a19de47-ae8d-4e78-ab4a-76cce6790462}" enabled="1" method="Standard" siteId="{d0b74421-8093-444f-98e6-68c4973ff5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1721</Words>
  <Application>Microsoft Office PowerPoint</Application>
  <PresentationFormat>Widescreen</PresentationFormat>
  <Paragraphs>212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Unicode MS</vt:lpstr>
      <vt:lpstr>Calibri</vt:lpstr>
      <vt:lpstr>Calibri (Body)</vt:lpstr>
      <vt:lpstr>Segoe UI</vt:lpstr>
      <vt:lpstr>Wingdings</vt:lpstr>
      <vt:lpstr>Theme1</vt:lpstr>
      <vt:lpstr>PowerPoint Presentation</vt:lpstr>
      <vt:lpstr>PowerPoint Presentation</vt:lpstr>
      <vt:lpstr>I. Bidding Overview Process</vt:lpstr>
      <vt:lpstr>PowerPoint Presentation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(RFI)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II. Step by step (RFP/Sourcing)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Manh Hoang</dc:creator>
  <cp:keywords/>
  <cp:lastModifiedBy>Nguyen The Trung</cp:lastModifiedBy>
  <cp:revision>112</cp:revision>
  <dcterms:created xsi:type="dcterms:W3CDTF">2020-05-19T04:38:26Z</dcterms:created>
  <dcterms:modified xsi:type="dcterms:W3CDTF">2024-04-13T17:57:15Z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27a049-0e46-498e-93c7-74a11223eb43_Enabled">
    <vt:lpwstr>true</vt:lpwstr>
  </property>
  <property fmtid="{D5CDD505-2E9C-101B-9397-08002B2CF9AE}" pid="3" name="MSIP_Label_bf27a049-0e46-498e-93c7-74a11223eb43_SetDate">
    <vt:lpwstr>2020-05-19T04:38:50Z</vt:lpwstr>
  </property>
  <property fmtid="{D5CDD505-2E9C-101B-9397-08002B2CF9AE}" pid="4" name="MSIP_Label_bf27a049-0e46-498e-93c7-74a11223eb43_Method">
    <vt:lpwstr>Standard</vt:lpwstr>
  </property>
  <property fmtid="{D5CDD505-2E9C-101B-9397-08002B2CF9AE}" pid="5" name="MSIP_Label_bf27a049-0e46-498e-93c7-74a11223eb43_Name">
    <vt:lpwstr>External - Normal</vt:lpwstr>
  </property>
  <property fmtid="{D5CDD505-2E9C-101B-9397-08002B2CF9AE}" pid="6" name="MSIP_Label_bf27a049-0e46-498e-93c7-74a11223eb43_SiteId">
    <vt:lpwstr>d0b74421-8093-444f-98e6-68c4973ff5b7</vt:lpwstr>
  </property>
  <property fmtid="{D5CDD505-2E9C-101B-9397-08002B2CF9AE}" pid="7" name="MSIP_Label_bf27a049-0e46-498e-93c7-74a11223eb43_ActionId">
    <vt:lpwstr>8f5276c4-decb-4bd4-a44e-000018f4a2d4</vt:lpwstr>
  </property>
  <property fmtid="{D5CDD505-2E9C-101B-9397-08002B2CF9AE}" pid="8" name="MSIP_Label_bf27a049-0e46-498e-93c7-74a11223eb43_ContentBits">
    <vt:lpwstr>0</vt:lpwstr>
  </property>
  <property fmtid="{D5CDD505-2E9C-101B-9397-08002B2CF9AE}" pid="9" name="ContentTypeId">
    <vt:lpwstr>0x0101002EA12090AA53DC45B8FBA84302728A4C</vt:lpwstr>
  </property>
  <property fmtid="{D5CDD505-2E9C-101B-9397-08002B2CF9AE}" pid="10" name="TaxKeyword">
    <vt:lpwstr/>
  </property>
  <property fmtid="{D5CDD505-2E9C-101B-9397-08002B2CF9AE}" pid="11" name="_dlc_DocIdItemGuid">
    <vt:lpwstr>c5cb360d-200e-4d21-9e3e-e1a8c24aa547</vt:lpwstr>
  </property>
  <property fmtid="{D5CDD505-2E9C-101B-9397-08002B2CF9AE}" pid="12" name="_docset_NoMedatataSyncRequired">
    <vt:lpwstr>False</vt:lpwstr>
  </property>
  <property fmtid="{D5CDD505-2E9C-101B-9397-08002B2CF9AE}" pid="13" name="Order">
    <vt:r8>1937700</vt:r8>
  </property>
  <property fmtid="{D5CDD505-2E9C-101B-9397-08002B2CF9AE}" pid="14" name="Document Group">
    <vt:lpwstr>20</vt:lpwstr>
  </property>
  <property fmtid="{D5CDD505-2E9C-101B-9397-08002B2CF9AE}" pid="15" name="Document ID Value">
    <vt:lpwstr>CDMS-2-19377</vt:lpwstr>
  </property>
  <property fmtid="{D5CDD505-2E9C-101B-9397-08002B2CF9AE}" pid="16" name="Document Security Classification">
    <vt:lpwstr>1</vt:lpwstr>
  </property>
  <property fmtid="{D5CDD505-2E9C-101B-9397-08002B2CF9AE}" pid="17" name="Application / System">
    <vt:lpwstr>2; 15</vt:lpwstr>
  </property>
  <property fmtid="{D5CDD505-2E9C-101B-9397-08002B2CF9AE}" pid="18" name="Comments1">
    <vt:lpwstr/>
  </property>
  <property fmtid="{D5CDD505-2E9C-101B-9397-08002B2CF9AE}" pid="19" name="MediaServiceImageTags">
    <vt:lpwstr/>
  </property>
</Properties>
</file>