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4272" r:id="rId5"/>
  </p:sldMasterIdLst>
  <p:notesMasterIdLst>
    <p:notesMasterId r:id="rId13"/>
  </p:notesMasterIdLst>
  <p:handoutMasterIdLst>
    <p:handoutMasterId r:id="rId14"/>
  </p:handoutMasterIdLst>
  <p:sldIdLst>
    <p:sldId id="258" r:id="rId6"/>
    <p:sldId id="469" r:id="rId7"/>
    <p:sldId id="590" r:id="rId8"/>
    <p:sldId id="591" r:id="rId9"/>
    <p:sldId id="539" r:id="rId10"/>
    <p:sldId id="540" r:id="rId11"/>
    <p:sldId id="517" r:id="rId1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C81"/>
    <a:srgbClr val="EE8944"/>
    <a:srgbClr val="008FD3"/>
    <a:srgbClr val="A8A340"/>
    <a:srgbClr val="609A7F"/>
    <a:srgbClr val="D7D7D7"/>
    <a:srgbClr val="666666"/>
    <a:srgbClr val="AFABAB"/>
    <a:srgbClr val="BFBFB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B4918-D124-46AF-9577-B5B51429B3C1}" v="40" dt="2024-04-13T17:41:02.377"/>
    <p1510:client id="{C7068598-7A8A-40A1-92D2-57E0D827AFDD}" v="158" dt="2024-04-13T17:09:10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82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42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32"/>
        <p:guide pos="22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The Trung" userId="902cf270-97dd-4e89-8732-c9e86b8cbe65" providerId="ADAL" clId="{38EB4918-D124-46AF-9577-B5B51429B3C1}"/>
    <pc:docChg chg="undo custSel addSld delSld modSld">
      <pc:chgData name="Nguyen The Trung" userId="902cf270-97dd-4e89-8732-c9e86b8cbe65" providerId="ADAL" clId="{38EB4918-D124-46AF-9577-B5B51429B3C1}" dt="2024-04-13T17:49:30.651" v="295"/>
      <pc:docMkLst>
        <pc:docMk/>
      </pc:docMkLst>
      <pc:sldChg chg="modSp mod">
        <pc:chgData name="Nguyen The Trung" userId="902cf270-97dd-4e89-8732-c9e86b8cbe65" providerId="ADAL" clId="{38EB4918-D124-46AF-9577-B5B51429B3C1}" dt="2024-04-13T17:33:41.487" v="83" actId="20577"/>
        <pc:sldMkLst>
          <pc:docMk/>
          <pc:sldMk cId="4122812936" sldId="258"/>
        </pc:sldMkLst>
        <pc:spChg chg="mod">
          <ac:chgData name="Nguyen The Trung" userId="902cf270-97dd-4e89-8732-c9e86b8cbe65" providerId="ADAL" clId="{38EB4918-D124-46AF-9577-B5B51429B3C1}" dt="2024-04-13T17:33:41.487" v="83" actId="20577"/>
          <ac:spMkLst>
            <pc:docMk/>
            <pc:sldMk cId="4122812936" sldId="258"/>
            <ac:spMk id="16" creationId="{00000000-0000-0000-0000-000000000000}"/>
          </ac:spMkLst>
        </pc:spChg>
      </pc:sldChg>
      <pc:sldChg chg="modSp">
        <pc:chgData name="Nguyen The Trung" userId="902cf270-97dd-4e89-8732-c9e86b8cbe65" providerId="ADAL" clId="{38EB4918-D124-46AF-9577-B5B51429B3C1}" dt="2024-04-13T17:40:35.719" v="284" actId="478"/>
        <pc:sldMkLst>
          <pc:docMk/>
          <pc:sldMk cId="2589254699" sldId="469"/>
        </pc:sldMkLst>
        <pc:graphicFrameChg chg="mod">
          <ac:chgData name="Nguyen The Trung" userId="902cf270-97dd-4e89-8732-c9e86b8cbe65" providerId="ADAL" clId="{38EB4918-D124-46AF-9577-B5B51429B3C1}" dt="2024-04-13T17:40:35.719" v="284" actId="478"/>
          <ac:graphicFrameMkLst>
            <pc:docMk/>
            <pc:sldMk cId="2589254699" sldId="469"/>
            <ac:graphicFrameMk id="7" creationId="{083F6430-8DC7-4CC3-BA13-4947FA6578AD}"/>
          </ac:graphicFrameMkLst>
        </pc:graphicFrameChg>
      </pc:sldChg>
      <pc:sldChg chg="del">
        <pc:chgData name="Nguyen The Trung" userId="902cf270-97dd-4e89-8732-c9e86b8cbe65" providerId="ADAL" clId="{38EB4918-D124-46AF-9577-B5B51429B3C1}" dt="2024-04-13T17:32:44.965" v="1" actId="47"/>
        <pc:sldMkLst>
          <pc:docMk/>
          <pc:sldMk cId="3770140887" sldId="524"/>
        </pc:sldMkLst>
      </pc:sldChg>
      <pc:sldChg chg="del">
        <pc:chgData name="Nguyen The Trung" userId="902cf270-97dd-4e89-8732-c9e86b8cbe65" providerId="ADAL" clId="{38EB4918-D124-46AF-9577-B5B51429B3C1}" dt="2024-04-13T17:32:46.071" v="2" actId="47"/>
        <pc:sldMkLst>
          <pc:docMk/>
          <pc:sldMk cId="1510645880" sldId="526"/>
        </pc:sldMkLst>
      </pc:sldChg>
      <pc:sldChg chg="add del">
        <pc:chgData name="Nguyen The Trung" userId="902cf270-97dd-4e89-8732-c9e86b8cbe65" providerId="ADAL" clId="{38EB4918-D124-46AF-9577-B5B51429B3C1}" dt="2024-04-13T17:33:09.426" v="25" actId="47"/>
        <pc:sldMkLst>
          <pc:docMk/>
          <pc:sldMk cId="3323225199" sldId="532"/>
        </pc:sldMkLst>
      </pc:sldChg>
      <pc:sldChg chg="del">
        <pc:chgData name="Nguyen The Trung" userId="902cf270-97dd-4e89-8732-c9e86b8cbe65" providerId="ADAL" clId="{38EB4918-D124-46AF-9577-B5B51429B3C1}" dt="2024-04-13T17:32:37.706" v="0" actId="47"/>
        <pc:sldMkLst>
          <pc:docMk/>
          <pc:sldMk cId="3096161658" sldId="533"/>
        </pc:sldMkLst>
      </pc:sldChg>
      <pc:sldChg chg="modSp add del mod">
        <pc:chgData name="Nguyen The Trung" userId="902cf270-97dd-4e89-8732-c9e86b8cbe65" providerId="ADAL" clId="{38EB4918-D124-46AF-9577-B5B51429B3C1}" dt="2024-04-13T17:49:24.885" v="292"/>
        <pc:sldMkLst>
          <pc:docMk/>
          <pc:sldMk cId="3691704133" sldId="539"/>
        </pc:sldMkLst>
        <pc:spChg chg="mod">
          <ac:chgData name="Nguyen The Trung" userId="902cf270-97dd-4e89-8732-c9e86b8cbe65" providerId="ADAL" clId="{38EB4918-D124-46AF-9577-B5B51429B3C1}" dt="2024-04-13T17:49:24.885" v="292"/>
          <ac:spMkLst>
            <pc:docMk/>
            <pc:sldMk cId="3691704133" sldId="539"/>
            <ac:spMk id="4" creationId="{B27A5F19-30E0-4FA3-8213-BB266C25C7CC}"/>
          </ac:spMkLst>
        </pc:spChg>
      </pc:sldChg>
      <pc:sldChg chg="modSp add del mod">
        <pc:chgData name="Nguyen The Trung" userId="902cf270-97dd-4e89-8732-c9e86b8cbe65" providerId="ADAL" clId="{38EB4918-D124-46AF-9577-B5B51429B3C1}" dt="2024-04-13T17:49:30.651" v="295"/>
        <pc:sldMkLst>
          <pc:docMk/>
          <pc:sldMk cId="13118776" sldId="540"/>
        </pc:sldMkLst>
        <pc:spChg chg="mod">
          <ac:chgData name="Nguyen The Trung" userId="902cf270-97dd-4e89-8732-c9e86b8cbe65" providerId="ADAL" clId="{38EB4918-D124-46AF-9577-B5B51429B3C1}" dt="2024-04-13T17:49:30.651" v="295"/>
          <ac:spMkLst>
            <pc:docMk/>
            <pc:sldMk cId="13118776" sldId="540"/>
            <ac:spMk id="4" creationId="{9BAB6DAE-51F2-4F49-8E23-CFEF085A8C3F}"/>
          </ac:spMkLst>
        </pc:spChg>
      </pc:sldChg>
      <pc:sldChg chg="add del">
        <pc:chgData name="Nguyen The Trung" userId="902cf270-97dd-4e89-8732-c9e86b8cbe65" providerId="ADAL" clId="{38EB4918-D124-46AF-9577-B5B51429B3C1}" dt="2024-04-13T17:33:20.467" v="26" actId="47"/>
        <pc:sldMkLst>
          <pc:docMk/>
          <pc:sldMk cId="1306039282" sldId="541"/>
        </pc:sldMkLst>
      </pc:sldChg>
      <pc:sldChg chg="add del">
        <pc:chgData name="Nguyen The Trung" userId="902cf270-97dd-4e89-8732-c9e86b8cbe65" providerId="ADAL" clId="{38EB4918-D124-46AF-9577-B5B51429B3C1}" dt="2024-04-13T17:33:21.346" v="27" actId="47"/>
        <pc:sldMkLst>
          <pc:docMk/>
          <pc:sldMk cId="4210516419" sldId="542"/>
        </pc:sldMkLst>
      </pc:sldChg>
      <pc:sldChg chg="add del">
        <pc:chgData name="Nguyen The Trung" userId="902cf270-97dd-4e89-8732-c9e86b8cbe65" providerId="ADAL" clId="{38EB4918-D124-46AF-9577-B5B51429B3C1}" dt="2024-04-13T17:33:21.968" v="28" actId="47"/>
        <pc:sldMkLst>
          <pc:docMk/>
          <pc:sldMk cId="4171614214" sldId="543"/>
        </pc:sldMkLst>
      </pc:sldChg>
      <pc:sldChg chg="add del">
        <pc:chgData name="Nguyen The Trung" userId="902cf270-97dd-4e89-8732-c9e86b8cbe65" providerId="ADAL" clId="{38EB4918-D124-46AF-9577-B5B51429B3C1}" dt="2024-04-13T17:33:22.347" v="29" actId="47"/>
        <pc:sldMkLst>
          <pc:docMk/>
          <pc:sldMk cId="3767692610" sldId="544"/>
        </pc:sldMkLst>
      </pc:sldChg>
      <pc:sldChg chg="add del">
        <pc:chgData name="Nguyen The Trung" userId="902cf270-97dd-4e89-8732-c9e86b8cbe65" providerId="ADAL" clId="{38EB4918-D124-46AF-9577-B5B51429B3C1}" dt="2024-04-13T17:33:22.525" v="30" actId="47"/>
        <pc:sldMkLst>
          <pc:docMk/>
          <pc:sldMk cId="2058089006" sldId="545"/>
        </pc:sldMkLst>
      </pc:sldChg>
      <pc:sldChg chg="del">
        <pc:chgData name="Nguyen The Trung" userId="902cf270-97dd-4e89-8732-c9e86b8cbe65" providerId="ADAL" clId="{38EB4918-D124-46AF-9577-B5B51429B3C1}" dt="2024-04-13T17:33:23.959" v="36" actId="47"/>
        <pc:sldMkLst>
          <pc:docMk/>
          <pc:sldMk cId="4247169533" sldId="546"/>
        </pc:sldMkLst>
      </pc:sldChg>
      <pc:sldChg chg="del">
        <pc:chgData name="Nguyen The Trung" userId="902cf270-97dd-4e89-8732-c9e86b8cbe65" providerId="ADAL" clId="{38EB4918-D124-46AF-9577-B5B51429B3C1}" dt="2024-04-13T17:33:24.407" v="37" actId="47"/>
        <pc:sldMkLst>
          <pc:docMk/>
          <pc:sldMk cId="1414183462" sldId="547"/>
        </pc:sldMkLst>
      </pc:sldChg>
      <pc:sldChg chg="del">
        <pc:chgData name="Nguyen The Trung" userId="902cf270-97dd-4e89-8732-c9e86b8cbe65" providerId="ADAL" clId="{38EB4918-D124-46AF-9577-B5B51429B3C1}" dt="2024-04-13T17:33:25.293" v="38" actId="47"/>
        <pc:sldMkLst>
          <pc:docMk/>
          <pc:sldMk cId="3745480254" sldId="548"/>
        </pc:sldMkLst>
      </pc:sldChg>
      <pc:sldChg chg="del">
        <pc:chgData name="Nguyen The Trung" userId="902cf270-97dd-4e89-8732-c9e86b8cbe65" providerId="ADAL" clId="{38EB4918-D124-46AF-9577-B5B51429B3C1}" dt="2024-04-13T17:33:25.716" v="39" actId="47"/>
        <pc:sldMkLst>
          <pc:docMk/>
          <pc:sldMk cId="3366457865" sldId="549"/>
        </pc:sldMkLst>
      </pc:sldChg>
      <pc:sldChg chg="del">
        <pc:chgData name="Nguyen The Trung" userId="902cf270-97dd-4e89-8732-c9e86b8cbe65" providerId="ADAL" clId="{38EB4918-D124-46AF-9577-B5B51429B3C1}" dt="2024-04-13T17:33:26.463" v="41" actId="47"/>
        <pc:sldMkLst>
          <pc:docMk/>
          <pc:sldMk cId="1692102976" sldId="550"/>
        </pc:sldMkLst>
      </pc:sldChg>
      <pc:sldChg chg="del">
        <pc:chgData name="Nguyen The Trung" userId="902cf270-97dd-4e89-8732-c9e86b8cbe65" providerId="ADAL" clId="{38EB4918-D124-46AF-9577-B5B51429B3C1}" dt="2024-04-13T17:33:26.978" v="42" actId="47"/>
        <pc:sldMkLst>
          <pc:docMk/>
          <pc:sldMk cId="4073156679" sldId="551"/>
        </pc:sldMkLst>
      </pc:sldChg>
      <pc:sldChg chg="del">
        <pc:chgData name="Nguyen The Trung" userId="902cf270-97dd-4e89-8732-c9e86b8cbe65" providerId="ADAL" clId="{38EB4918-D124-46AF-9577-B5B51429B3C1}" dt="2024-04-13T17:33:26.097" v="40" actId="47"/>
        <pc:sldMkLst>
          <pc:docMk/>
          <pc:sldMk cId="1761713306" sldId="552"/>
        </pc:sldMkLst>
      </pc:sldChg>
      <pc:sldChg chg="del">
        <pc:chgData name="Nguyen The Trung" userId="902cf270-97dd-4e89-8732-c9e86b8cbe65" providerId="ADAL" clId="{38EB4918-D124-46AF-9577-B5B51429B3C1}" dt="2024-04-13T17:33:27.002" v="43" actId="47"/>
        <pc:sldMkLst>
          <pc:docMk/>
          <pc:sldMk cId="3921871126" sldId="553"/>
        </pc:sldMkLst>
      </pc:sldChg>
      <pc:sldChg chg="del">
        <pc:chgData name="Nguyen The Trung" userId="902cf270-97dd-4e89-8732-c9e86b8cbe65" providerId="ADAL" clId="{38EB4918-D124-46AF-9577-B5B51429B3C1}" dt="2024-04-13T17:33:27.034" v="44" actId="47"/>
        <pc:sldMkLst>
          <pc:docMk/>
          <pc:sldMk cId="1341869871" sldId="554"/>
        </pc:sldMkLst>
      </pc:sldChg>
      <pc:sldChg chg="del">
        <pc:chgData name="Nguyen The Trung" userId="902cf270-97dd-4e89-8732-c9e86b8cbe65" providerId="ADAL" clId="{38EB4918-D124-46AF-9577-B5B51429B3C1}" dt="2024-04-13T17:33:27.096" v="45" actId="47"/>
        <pc:sldMkLst>
          <pc:docMk/>
          <pc:sldMk cId="3024107348" sldId="555"/>
        </pc:sldMkLst>
      </pc:sldChg>
      <pc:sldChg chg="del">
        <pc:chgData name="Nguyen The Trung" userId="902cf270-97dd-4e89-8732-c9e86b8cbe65" providerId="ADAL" clId="{38EB4918-D124-46AF-9577-B5B51429B3C1}" dt="2024-04-13T17:33:27.152" v="47" actId="47"/>
        <pc:sldMkLst>
          <pc:docMk/>
          <pc:sldMk cId="2782928538" sldId="556"/>
        </pc:sldMkLst>
      </pc:sldChg>
      <pc:sldChg chg="del">
        <pc:chgData name="Nguyen The Trung" userId="902cf270-97dd-4e89-8732-c9e86b8cbe65" providerId="ADAL" clId="{38EB4918-D124-46AF-9577-B5B51429B3C1}" dt="2024-04-13T17:33:27.136" v="46" actId="47"/>
        <pc:sldMkLst>
          <pc:docMk/>
          <pc:sldMk cId="132147358" sldId="557"/>
        </pc:sldMkLst>
      </pc:sldChg>
      <pc:sldChg chg="del">
        <pc:chgData name="Nguyen The Trung" userId="902cf270-97dd-4e89-8732-c9e86b8cbe65" providerId="ADAL" clId="{38EB4918-D124-46AF-9577-B5B51429B3C1}" dt="2024-04-13T17:33:27.190" v="48" actId="47"/>
        <pc:sldMkLst>
          <pc:docMk/>
          <pc:sldMk cId="1307435639" sldId="558"/>
        </pc:sldMkLst>
      </pc:sldChg>
      <pc:sldChg chg="del">
        <pc:chgData name="Nguyen The Trung" userId="902cf270-97dd-4e89-8732-c9e86b8cbe65" providerId="ADAL" clId="{38EB4918-D124-46AF-9577-B5B51429B3C1}" dt="2024-04-13T17:33:27.225" v="49" actId="47"/>
        <pc:sldMkLst>
          <pc:docMk/>
          <pc:sldMk cId="1044625044" sldId="559"/>
        </pc:sldMkLst>
      </pc:sldChg>
      <pc:sldChg chg="del">
        <pc:chgData name="Nguyen The Trung" userId="902cf270-97dd-4e89-8732-c9e86b8cbe65" providerId="ADAL" clId="{38EB4918-D124-46AF-9577-B5B51429B3C1}" dt="2024-04-13T17:33:27.257" v="50" actId="47"/>
        <pc:sldMkLst>
          <pc:docMk/>
          <pc:sldMk cId="1206461496" sldId="560"/>
        </pc:sldMkLst>
      </pc:sldChg>
      <pc:sldChg chg="del">
        <pc:chgData name="Nguyen The Trung" userId="902cf270-97dd-4e89-8732-c9e86b8cbe65" providerId="ADAL" clId="{38EB4918-D124-46AF-9577-B5B51429B3C1}" dt="2024-04-13T17:33:27.353" v="53" actId="47"/>
        <pc:sldMkLst>
          <pc:docMk/>
          <pc:sldMk cId="1649956201" sldId="561"/>
        </pc:sldMkLst>
      </pc:sldChg>
      <pc:sldChg chg="del">
        <pc:chgData name="Nguyen The Trung" userId="902cf270-97dd-4e89-8732-c9e86b8cbe65" providerId="ADAL" clId="{38EB4918-D124-46AF-9577-B5B51429B3C1}" dt="2024-04-13T17:33:27.288" v="51" actId="47"/>
        <pc:sldMkLst>
          <pc:docMk/>
          <pc:sldMk cId="2099578100" sldId="562"/>
        </pc:sldMkLst>
      </pc:sldChg>
      <pc:sldChg chg="del">
        <pc:chgData name="Nguyen The Trung" userId="902cf270-97dd-4e89-8732-c9e86b8cbe65" providerId="ADAL" clId="{38EB4918-D124-46AF-9577-B5B51429B3C1}" dt="2024-04-13T17:33:27.322" v="52" actId="47"/>
        <pc:sldMkLst>
          <pc:docMk/>
          <pc:sldMk cId="565772099" sldId="563"/>
        </pc:sldMkLst>
      </pc:sldChg>
      <pc:sldChg chg="del">
        <pc:chgData name="Nguyen The Trung" userId="902cf270-97dd-4e89-8732-c9e86b8cbe65" providerId="ADAL" clId="{38EB4918-D124-46AF-9577-B5B51429B3C1}" dt="2024-04-13T17:33:27.390" v="54" actId="47"/>
        <pc:sldMkLst>
          <pc:docMk/>
          <pc:sldMk cId="281587484" sldId="564"/>
        </pc:sldMkLst>
      </pc:sldChg>
      <pc:sldChg chg="del">
        <pc:chgData name="Nguyen The Trung" userId="902cf270-97dd-4e89-8732-c9e86b8cbe65" providerId="ADAL" clId="{38EB4918-D124-46AF-9577-B5B51429B3C1}" dt="2024-04-13T17:33:27.424" v="55" actId="47"/>
        <pc:sldMkLst>
          <pc:docMk/>
          <pc:sldMk cId="2586602690" sldId="565"/>
        </pc:sldMkLst>
      </pc:sldChg>
      <pc:sldChg chg="del">
        <pc:chgData name="Nguyen The Trung" userId="902cf270-97dd-4e89-8732-c9e86b8cbe65" providerId="ADAL" clId="{38EB4918-D124-46AF-9577-B5B51429B3C1}" dt="2024-04-13T17:33:27.451" v="56" actId="47"/>
        <pc:sldMkLst>
          <pc:docMk/>
          <pc:sldMk cId="319760645" sldId="566"/>
        </pc:sldMkLst>
      </pc:sldChg>
      <pc:sldChg chg="del">
        <pc:chgData name="Nguyen The Trung" userId="902cf270-97dd-4e89-8732-c9e86b8cbe65" providerId="ADAL" clId="{38EB4918-D124-46AF-9577-B5B51429B3C1}" dt="2024-04-13T17:33:28.324" v="57" actId="47"/>
        <pc:sldMkLst>
          <pc:docMk/>
          <pc:sldMk cId="1260237543" sldId="567"/>
        </pc:sldMkLst>
      </pc:sldChg>
      <pc:sldChg chg="del">
        <pc:chgData name="Nguyen The Trung" userId="902cf270-97dd-4e89-8732-c9e86b8cbe65" providerId="ADAL" clId="{38EB4918-D124-46AF-9577-B5B51429B3C1}" dt="2024-04-13T17:33:28.846" v="58" actId="47"/>
        <pc:sldMkLst>
          <pc:docMk/>
          <pc:sldMk cId="1638691028" sldId="568"/>
        </pc:sldMkLst>
      </pc:sldChg>
      <pc:sldChg chg="del">
        <pc:chgData name="Nguyen The Trung" userId="902cf270-97dd-4e89-8732-c9e86b8cbe65" providerId="ADAL" clId="{38EB4918-D124-46AF-9577-B5B51429B3C1}" dt="2024-04-13T17:33:28.877" v="59" actId="47"/>
        <pc:sldMkLst>
          <pc:docMk/>
          <pc:sldMk cId="2058029084" sldId="569"/>
        </pc:sldMkLst>
      </pc:sldChg>
      <pc:sldChg chg="del">
        <pc:chgData name="Nguyen The Trung" userId="902cf270-97dd-4e89-8732-c9e86b8cbe65" providerId="ADAL" clId="{38EB4918-D124-46AF-9577-B5B51429B3C1}" dt="2024-04-13T17:33:28.916" v="60" actId="47"/>
        <pc:sldMkLst>
          <pc:docMk/>
          <pc:sldMk cId="1324477299" sldId="570"/>
        </pc:sldMkLst>
      </pc:sldChg>
      <pc:sldChg chg="del">
        <pc:chgData name="Nguyen The Trung" userId="902cf270-97dd-4e89-8732-c9e86b8cbe65" providerId="ADAL" clId="{38EB4918-D124-46AF-9577-B5B51429B3C1}" dt="2024-04-13T17:33:29.601" v="61" actId="47"/>
        <pc:sldMkLst>
          <pc:docMk/>
          <pc:sldMk cId="1305932938" sldId="571"/>
        </pc:sldMkLst>
      </pc:sldChg>
      <pc:sldChg chg="del">
        <pc:chgData name="Nguyen The Trung" userId="902cf270-97dd-4e89-8732-c9e86b8cbe65" providerId="ADAL" clId="{38EB4918-D124-46AF-9577-B5B51429B3C1}" dt="2024-04-13T17:33:29.777" v="62" actId="47"/>
        <pc:sldMkLst>
          <pc:docMk/>
          <pc:sldMk cId="318396458" sldId="572"/>
        </pc:sldMkLst>
      </pc:sldChg>
      <pc:sldChg chg="del">
        <pc:chgData name="Nguyen The Trung" userId="902cf270-97dd-4e89-8732-c9e86b8cbe65" providerId="ADAL" clId="{38EB4918-D124-46AF-9577-B5B51429B3C1}" dt="2024-04-13T17:33:30.126" v="64" actId="47"/>
        <pc:sldMkLst>
          <pc:docMk/>
          <pc:sldMk cId="1563696598" sldId="573"/>
        </pc:sldMkLst>
      </pc:sldChg>
      <pc:sldChg chg="del">
        <pc:chgData name="Nguyen The Trung" userId="902cf270-97dd-4e89-8732-c9e86b8cbe65" providerId="ADAL" clId="{38EB4918-D124-46AF-9577-B5B51429B3C1}" dt="2024-04-13T17:33:29.951" v="63" actId="47"/>
        <pc:sldMkLst>
          <pc:docMk/>
          <pc:sldMk cId="2070913308" sldId="574"/>
        </pc:sldMkLst>
      </pc:sldChg>
      <pc:sldChg chg="del">
        <pc:chgData name="Nguyen The Trung" userId="902cf270-97dd-4e89-8732-c9e86b8cbe65" providerId="ADAL" clId="{38EB4918-D124-46AF-9577-B5B51429B3C1}" dt="2024-04-13T17:33:30.310" v="65" actId="47"/>
        <pc:sldMkLst>
          <pc:docMk/>
          <pc:sldMk cId="233823255" sldId="576"/>
        </pc:sldMkLst>
      </pc:sldChg>
      <pc:sldChg chg="del">
        <pc:chgData name="Nguyen The Trung" userId="902cf270-97dd-4e89-8732-c9e86b8cbe65" providerId="ADAL" clId="{38EB4918-D124-46AF-9577-B5B51429B3C1}" dt="2024-04-13T17:33:32.173" v="66" actId="47"/>
        <pc:sldMkLst>
          <pc:docMk/>
          <pc:sldMk cId="3847122786" sldId="578"/>
        </pc:sldMkLst>
      </pc:sldChg>
      <pc:sldChg chg="del">
        <pc:chgData name="Nguyen The Trung" userId="902cf270-97dd-4e89-8732-c9e86b8cbe65" providerId="ADAL" clId="{38EB4918-D124-46AF-9577-B5B51429B3C1}" dt="2024-04-13T17:33:33.299" v="67" actId="47"/>
        <pc:sldMkLst>
          <pc:docMk/>
          <pc:sldMk cId="2976089318" sldId="581"/>
        </pc:sldMkLst>
      </pc:sldChg>
      <pc:sldChg chg="del">
        <pc:chgData name="Nguyen The Trung" userId="902cf270-97dd-4e89-8732-c9e86b8cbe65" providerId="ADAL" clId="{38EB4918-D124-46AF-9577-B5B51429B3C1}" dt="2024-04-13T17:33:34.048" v="68" actId="47"/>
        <pc:sldMkLst>
          <pc:docMk/>
          <pc:sldMk cId="2049912056" sldId="583"/>
        </pc:sldMkLst>
      </pc:sldChg>
      <pc:sldChg chg="add del">
        <pc:chgData name="Nguyen The Trung" userId="902cf270-97dd-4e89-8732-c9e86b8cbe65" providerId="ADAL" clId="{38EB4918-D124-46AF-9577-B5B51429B3C1}" dt="2024-04-13T17:33:22.878" v="32" actId="47"/>
        <pc:sldMkLst>
          <pc:docMk/>
          <pc:sldMk cId="2386494978" sldId="584"/>
        </pc:sldMkLst>
      </pc:sldChg>
      <pc:sldChg chg="add del">
        <pc:chgData name="Nguyen The Trung" userId="902cf270-97dd-4e89-8732-c9e86b8cbe65" providerId="ADAL" clId="{38EB4918-D124-46AF-9577-B5B51429B3C1}" dt="2024-04-13T17:33:23.250" v="33" actId="47"/>
        <pc:sldMkLst>
          <pc:docMk/>
          <pc:sldMk cId="1263951308" sldId="585"/>
        </pc:sldMkLst>
      </pc:sldChg>
      <pc:sldChg chg="del">
        <pc:chgData name="Nguyen The Trung" userId="902cf270-97dd-4e89-8732-c9e86b8cbe65" providerId="ADAL" clId="{38EB4918-D124-46AF-9577-B5B51429B3C1}" dt="2024-04-13T17:33:23.474" v="34" actId="47"/>
        <pc:sldMkLst>
          <pc:docMk/>
          <pc:sldMk cId="192398638" sldId="586"/>
        </pc:sldMkLst>
      </pc:sldChg>
      <pc:sldChg chg="del">
        <pc:chgData name="Nguyen The Trung" userId="902cf270-97dd-4e89-8732-c9e86b8cbe65" providerId="ADAL" clId="{38EB4918-D124-46AF-9577-B5B51429B3C1}" dt="2024-04-13T17:33:23.638" v="35" actId="47"/>
        <pc:sldMkLst>
          <pc:docMk/>
          <pc:sldMk cId="2559866824" sldId="587"/>
        </pc:sldMkLst>
      </pc:sldChg>
      <pc:sldChg chg="add del">
        <pc:chgData name="Nguyen The Trung" userId="902cf270-97dd-4e89-8732-c9e86b8cbe65" providerId="ADAL" clId="{38EB4918-D124-46AF-9577-B5B51429B3C1}" dt="2024-04-13T17:33:22.693" v="31" actId="47"/>
        <pc:sldMkLst>
          <pc:docMk/>
          <pc:sldMk cId="912789531" sldId="589"/>
        </pc:sldMkLst>
      </pc:sldChg>
      <pc:sldChg chg="delSp modSp mod">
        <pc:chgData name="Nguyen The Trung" userId="902cf270-97dd-4e89-8732-c9e86b8cbe65" providerId="ADAL" clId="{38EB4918-D124-46AF-9577-B5B51429B3C1}" dt="2024-04-13T17:40:09.316" v="247" actId="20577"/>
        <pc:sldMkLst>
          <pc:docMk/>
          <pc:sldMk cId="1434974043" sldId="590"/>
        </pc:sldMkLst>
        <pc:spChg chg="mod">
          <ac:chgData name="Nguyen The Trung" userId="902cf270-97dd-4e89-8732-c9e86b8cbe65" providerId="ADAL" clId="{38EB4918-D124-46AF-9577-B5B51429B3C1}" dt="2024-04-13T17:40:09.316" v="247" actId="20577"/>
          <ac:spMkLst>
            <pc:docMk/>
            <pc:sldMk cId="1434974043" sldId="590"/>
            <ac:spMk id="4" creationId="{E013E173-04CA-4679-85E6-E48459EBF302}"/>
          </ac:spMkLst>
        </pc:spChg>
        <pc:spChg chg="del mod">
          <ac:chgData name="Nguyen The Trung" userId="902cf270-97dd-4e89-8732-c9e86b8cbe65" providerId="ADAL" clId="{38EB4918-D124-46AF-9577-B5B51429B3C1}" dt="2024-04-13T17:34:26.919" v="160" actId="478"/>
          <ac:spMkLst>
            <pc:docMk/>
            <pc:sldMk cId="1434974043" sldId="590"/>
            <ac:spMk id="25" creationId="{2E0EC133-2CFF-D943-B568-FA718D997FFC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26" creationId="{43EE9AE5-8938-DF5B-016E-380444210895}"/>
          </ac:spMkLst>
        </pc:spChg>
        <pc:spChg chg="del">
          <ac:chgData name="Nguyen The Trung" userId="902cf270-97dd-4e89-8732-c9e86b8cbe65" providerId="ADAL" clId="{38EB4918-D124-46AF-9577-B5B51429B3C1}" dt="2024-04-13T17:34:25.893" v="159" actId="478"/>
          <ac:spMkLst>
            <pc:docMk/>
            <pc:sldMk cId="1434974043" sldId="590"/>
            <ac:spMk id="28" creationId="{51A29863-DE05-BC85-C78A-166A9E9FE801}"/>
          </ac:spMkLst>
        </pc:spChg>
        <pc:spChg chg="del">
          <ac:chgData name="Nguyen The Trung" userId="902cf270-97dd-4e89-8732-c9e86b8cbe65" providerId="ADAL" clId="{38EB4918-D124-46AF-9577-B5B51429B3C1}" dt="2024-04-13T17:34:31.999" v="164" actId="478"/>
          <ac:spMkLst>
            <pc:docMk/>
            <pc:sldMk cId="1434974043" sldId="590"/>
            <ac:spMk id="29" creationId="{6610A98A-FF2A-22EE-F07A-5BEFD1EEC72D}"/>
          </ac:spMkLst>
        </pc:spChg>
        <pc:spChg chg="del">
          <ac:chgData name="Nguyen The Trung" userId="902cf270-97dd-4e89-8732-c9e86b8cbe65" providerId="ADAL" clId="{38EB4918-D124-46AF-9577-B5B51429B3C1}" dt="2024-04-13T17:34:28.833" v="162" actId="478"/>
          <ac:spMkLst>
            <pc:docMk/>
            <pc:sldMk cId="1434974043" sldId="590"/>
            <ac:spMk id="32" creationId="{941EEBB1-35C9-BB67-62A5-7AEC8CB786FB}"/>
          </ac:spMkLst>
        </pc:spChg>
        <pc:spChg chg="del">
          <ac:chgData name="Nguyen The Trung" userId="902cf270-97dd-4e89-8732-c9e86b8cbe65" providerId="ADAL" clId="{38EB4918-D124-46AF-9577-B5B51429B3C1}" dt="2024-04-13T17:34:29.845" v="163" actId="478"/>
          <ac:spMkLst>
            <pc:docMk/>
            <pc:sldMk cId="1434974043" sldId="590"/>
            <ac:spMk id="34" creationId="{FA7B07F0-2042-DA86-76E9-071FB51AD334}"/>
          </ac:spMkLst>
        </pc:spChg>
        <pc:spChg chg="mod">
          <ac:chgData name="Nguyen The Trung" userId="902cf270-97dd-4e89-8732-c9e86b8cbe65" providerId="ADAL" clId="{38EB4918-D124-46AF-9577-B5B51429B3C1}" dt="2024-04-13T17:38:56.118" v="216" actId="14100"/>
          <ac:spMkLst>
            <pc:docMk/>
            <pc:sldMk cId="1434974043" sldId="590"/>
            <ac:spMk id="35" creationId="{43ABCE43-13E4-C644-43A6-942E620B9D84}"/>
          </ac:spMkLst>
        </pc:spChg>
        <pc:spChg chg="mod">
          <ac:chgData name="Nguyen The Trung" userId="902cf270-97dd-4e89-8732-c9e86b8cbe65" providerId="ADAL" clId="{38EB4918-D124-46AF-9577-B5B51429B3C1}" dt="2024-04-13T17:39:22.744" v="223" actId="1076"/>
          <ac:spMkLst>
            <pc:docMk/>
            <pc:sldMk cId="1434974043" sldId="590"/>
            <ac:spMk id="37" creationId="{BA3EB460-E576-452D-E2A4-AA067744344F}"/>
          </ac:spMkLst>
        </pc:spChg>
        <pc:spChg chg="mod">
          <ac:chgData name="Nguyen The Trung" userId="902cf270-97dd-4e89-8732-c9e86b8cbe65" providerId="ADAL" clId="{38EB4918-D124-46AF-9577-B5B51429B3C1}" dt="2024-04-13T17:39:33.136" v="225" actId="1076"/>
          <ac:spMkLst>
            <pc:docMk/>
            <pc:sldMk cId="1434974043" sldId="590"/>
            <ac:spMk id="40" creationId="{42078D74-39EC-4E19-4A81-D9BFFD168661}"/>
          </ac:spMkLst>
        </pc:spChg>
        <pc:spChg chg="mod">
          <ac:chgData name="Nguyen The Trung" userId="902cf270-97dd-4e89-8732-c9e86b8cbe65" providerId="ADAL" clId="{38EB4918-D124-46AF-9577-B5B51429B3C1}" dt="2024-04-13T17:39:43.728" v="227" actId="1076"/>
          <ac:spMkLst>
            <pc:docMk/>
            <pc:sldMk cId="1434974043" sldId="590"/>
            <ac:spMk id="41" creationId="{A3BC17CB-98AD-DF47-ED97-8E2F31543FE6}"/>
          </ac:spMkLst>
        </pc:spChg>
        <pc:spChg chg="mod">
          <ac:chgData name="Nguyen The Trung" userId="902cf270-97dd-4e89-8732-c9e86b8cbe65" providerId="ADAL" clId="{38EB4918-D124-46AF-9577-B5B51429B3C1}" dt="2024-04-13T17:40:01.499" v="232" actId="1076"/>
          <ac:spMkLst>
            <pc:docMk/>
            <pc:sldMk cId="1434974043" sldId="590"/>
            <ac:spMk id="46" creationId="{8D5B2F1D-4586-3B4E-1A0A-6A0AB705B0BA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48" creationId="{14E35891-BBA2-470C-BF7B-A61A27A24184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49" creationId="{4AD133B3-727F-B414-47F0-503B3914F321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51" creationId="{0B24B535-B3A7-BA94-EFCB-C9169E8B8123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52" creationId="{5BEEB562-CCF7-4E48-BCFD-E551158DA65F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53" creationId="{00D33456-C5B2-A396-403D-2C6E927F640E}"/>
          </ac:spMkLst>
        </pc:spChg>
        <pc:spChg chg="mod">
          <ac:chgData name="Nguyen The Trung" userId="902cf270-97dd-4e89-8732-c9e86b8cbe65" providerId="ADAL" clId="{38EB4918-D124-46AF-9577-B5B51429B3C1}" dt="2024-04-13T17:39:51.340" v="229" actId="1076"/>
          <ac:spMkLst>
            <pc:docMk/>
            <pc:sldMk cId="1434974043" sldId="590"/>
            <ac:spMk id="55" creationId="{693BCCAA-F2B8-02E4-9AFA-881B9F653EC1}"/>
          </ac:spMkLst>
        </pc:spChg>
        <pc:spChg chg="mod">
          <ac:chgData name="Nguyen The Trung" userId="902cf270-97dd-4e89-8732-c9e86b8cbe65" providerId="ADAL" clId="{38EB4918-D124-46AF-9577-B5B51429B3C1}" dt="2024-04-13T17:39:55.038" v="230" actId="1076"/>
          <ac:spMkLst>
            <pc:docMk/>
            <pc:sldMk cId="1434974043" sldId="590"/>
            <ac:spMk id="56" creationId="{A114129F-7BE2-4D2C-AA01-AC3060821B00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58" creationId="{787DE12E-F71B-3474-6DCA-792E74644A13}"/>
          </ac:spMkLst>
        </pc:spChg>
        <pc:spChg chg="del">
          <ac:chgData name="Nguyen The Trung" userId="902cf270-97dd-4e89-8732-c9e86b8cbe65" providerId="ADAL" clId="{38EB4918-D124-46AF-9577-B5B51429B3C1}" dt="2024-04-13T17:34:34.111" v="165" actId="478"/>
          <ac:spMkLst>
            <pc:docMk/>
            <pc:sldMk cId="1434974043" sldId="590"/>
            <ac:spMk id="59" creationId="{A2FCAE9D-49F8-0C2E-95EC-DDE1F673B93B}"/>
          </ac:spMkLst>
        </pc:spChg>
        <pc:picChg chg="del">
          <ac:chgData name="Nguyen The Trung" userId="902cf270-97dd-4e89-8732-c9e86b8cbe65" providerId="ADAL" clId="{38EB4918-D124-46AF-9577-B5B51429B3C1}" dt="2024-04-13T17:34:34.111" v="165" actId="478"/>
          <ac:picMkLst>
            <pc:docMk/>
            <pc:sldMk cId="1434974043" sldId="590"/>
            <ac:picMk id="3" creationId="{97CA1DDA-6BCE-6B2A-E7D2-6C8E740A9972}"/>
          </ac:picMkLst>
        </pc:picChg>
        <pc:picChg chg="del">
          <ac:chgData name="Nguyen The Trung" userId="902cf270-97dd-4e89-8732-c9e86b8cbe65" providerId="ADAL" clId="{38EB4918-D124-46AF-9577-B5B51429B3C1}" dt="2024-04-13T17:34:23.966" v="157" actId="478"/>
          <ac:picMkLst>
            <pc:docMk/>
            <pc:sldMk cId="1434974043" sldId="590"/>
            <ac:picMk id="24" creationId="{A020508F-796F-5DB5-24A1-073B3420256A}"/>
          </ac:picMkLst>
        </pc:picChg>
        <pc:picChg chg="del">
          <ac:chgData name="Nguyen The Trung" userId="902cf270-97dd-4e89-8732-c9e86b8cbe65" providerId="ADAL" clId="{38EB4918-D124-46AF-9577-B5B51429B3C1}" dt="2024-04-13T17:34:27.377" v="161" actId="478"/>
          <ac:picMkLst>
            <pc:docMk/>
            <pc:sldMk cId="1434974043" sldId="590"/>
            <ac:picMk id="31" creationId="{4572931D-CA1C-C8F3-8746-A4693F48BBAD}"/>
          </ac:picMkLst>
        </pc:picChg>
        <pc:picChg chg="mod">
          <ac:chgData name="Nguyen The Trung" userId="902cf270-97dd-4e89-8732-c9e86b8cbe65" providerId="ADAL" clId="{38EB4918-D124-46AF-9577-B5B51429B3C1}" dt="2024-04-13T17:35:10.350" v="193" actId="1076"/>
          <ac:picMkLst>
            <pc:docMk/>
            <pc:sldMk cId="1434974043" sldId="590"/>
            <ac:picMk id="33" creationId="{FCAF2B35-6126-CFBF-B9C2-FE66E38A8F69}"/>
          </ac:picMkLst>
        </pc:picChg>
        <pc:picChg chg="mod">
          <ac:chgData name="Nguyen The Trung" userId="902cf270-97dd-4e89-8732-c9e86b8cbe65" providerId="ADAL" clId="{38EB4918-D124-46AF-9577-B5B51429B3C1}" dt="2024-04-13T17:39:26.240" v="224" actId="1076"/>
          <ac:picMkLst>
            <pc:docMk/>
            <pc:sldMk cId="1434974043" sldId="590"/>
            <ac:picMk id="39" creationId="{D04D789B-96BB-4DA8-F803-511C16CAEDA8}"/>
          </ac:picMkLst>
        </pc:picChg>
        <pc:picChg chg="mod">
          <ac:chgData name="Nguyen The Trung" userId="902cf270-97dd-4e89-8732-c9e86b8cbe65" providerId="ADAL" clId="{38EB4918-D124-46AF-9577-B5B51429B3C1}" dt="2024-04-13T17:39:57.941" v="231" actId="1076"/>
          <ac:picMkLst>
            <pc:docMk/>
            <pc:sldMk cId="1434974043" sldId="590"/>
            <ac:picMk id="45" creationId="{0A817E8E-BC8E-4FE4-4083-B30C0FB532D1}"/>
          </ac:picMkLst>
        </pc:picChg>
        <pc:picChg chg="del">
          <ac:chgData name="Nguyen The Trung" userId="902cf270-97dd-4e89-8732-c9e86b8cbe65" providerId="ADAL" clId="{38EB4918-D124-46AF-9577-B5B51429B3C1}" dt="2024-04-13T17:34:34.111" v="165" actId="478"/>
          <ac:picMkLst>
            <pc:docMk/>
            <pc:sldMk cId="1434974043" sldId="590"/>
            <ac:picMk id="47" creationId="{8F12F014-B3C7-89DE-2DCB-1DFC886C09AE}"/>
          </ac:picMkLst>
        </pc:picChg>
        <pc:picChg chg="del">
          <ac:chgData name="Nguyen The Trung" userId="902cf270-97dd-4e89-8732-c9e86b8cbe65" providerId="ADAL" clId="{38EB4918-D124-46AF-9577-B5B51429B3C1}" dt="2024-04-13T17:34:34.111" v="165" actId="478"/>
          <ac:picMkLst>
            <pc:docMk/>
            <pc:sldMk cId="1434974043" sldId="590"/>
            <ac:picMk id="50" creationId="{10CDF865-0915-8719-789C-26483CD5E9E8}"/>
          </ac:picMkLst>
        </pc:picChg>
        <pc:picChg chg="mod">
          <ac:chgData name="Nguyen The Trung" userId="902cf270-97dd-4e89-8732-c9e86b8cbe65" providerId="ADAL" clId="{38EB4918-D124-46AF-9577-B5B51429B3C1}" dt="2024-04-13T17:39:46.142" v="228" actId="1076"/>
          <ac:picMkLst>
            <pc:docMk/>
            <pc:sldMk cId="1434974043" sldId="590"/>
            <ac:picMk id="54" creationId="{B16E2E6A-BF39-1408-546E-BF5279B5CFB4}"/>
          </ac:picMkLst>
        </pc:picChg>
        <pc:picChg chg="del">
          <ac:chgData name="Nguyen The Trung" userId="902cf270-97dd-4e89-8732-c9e86b8cbe65" providerId="ADAL" clId="{38EB4918-D124-46AF-9577-B5B51429B3C1}" dt="2024-04-13T17:34:34.111" v="165" actId="478"/>
          <ac:picMkLst>
            <pc:docMk/>
            <pc:sldMk cId="1434974043" sldId="590"/>
            <ac:picMk id="57" creationId="{53DDF32A-9CF8-190B-A1FE-B7213DD3C693}"/>
          </ac:picMkLst>
        </pc:picChg>
      </pc:sldChg>
      <pc:sldChg chg="del">
        <pc:chgData name="Nguyen The Trung" userId="902cf270-97dd-4e89-8732-c9e86b8cbe65" providerId="ADAL" clId="{38EB4918-D124-46AF-9577-B5B51429B3C1}" dt="2024-04-13T17:40:49.180" v="285" actId="47"/>
        <pc:sldMkLst>
          <pc:docMk/>
          <pc:sldMk cId="2910694687" sldId="591"/>
        </pc:sldMkLst>
      </pc:sldChg>
      <pc:sldChg chg="modSp add">
        <pc:chgData name="Nguyen The Trung" userId="902cf270-97dd-4e89-8732-c9e86b8cbe65" providerId="ADAL" clId="{38EB4918-D124-46AF-9577-B5B51429B3C1}" dt="2024-04-13T17:41:02.375" v="289" actId="207"/>
        <pc:sldMkLst>
          <pc:docMk/>
          <pc:sldMk cId="3511003128" sldId="591"/>
        </pc:sldMkLst>
        <pc:graphicFrameChg chg="mod">
          <ac:chgData name="Nguyen The Trung" userId="902cf270-97dd-4e89-8732-c9e86b8cbe65" providerId="ADAL" clId="{38EB4918-D124-46AF-9577-B5B51429B3C1}" dt="2024-04-13T17:41:02.375" v="289" actId="207"/>
          <ac:graphicFrameMkLst>
            <pc:docMk/>
            <pc:sldMk cId="3511003128" sldId="591"/>
            <ac:graphicFrameMk id="7" creationId="{083F6430-8DC7-4CC3-BA13-4947FA6578AD}"/>
          </ac:graphicFrameMkLst>
        </pc:graphicFrameChg>
      </pc:sldChg>
      <pc:sldChg chg="del">
        <pc:chgData name="Nguyen The Trung" userId="902cf270-97dd-4e89-8732-c9e86b8cbe65" providerId="ADAL" clId="{38EB4918-D124-46AF-9577-B5B51429B3C1}" dt="2024-04-13T17:40:50.558" v="286" actId="47"/>
        <pc:sldMkLst>
          <pc:docMk/>
          <pc:sldMk cId="1035409346" sldId="592"/>
        </pc:sldMkLst>
      </pc:sldChg>
    </pc:docChg>
  </pc:docChgLst>
  <pc:docChgLst>
    <pc:chgData name="Nguyen The Trung" userId="902cf270-97dd-4e89-8732-c9e86b8cbe65" providerId="ADAL" clId="{C7068598-7A8A-40A1-92D2-57E0D827AFDD}"/>
    <pc:docChg chg="undo custSel addSld delSld modSld sldOrd">
      <pc:chgData name="Nguyen The Trung" userId="902cf270-97dd-4e89-8732-c9e86b8cbe65" providerId="ADAL" clId="{C7068598-7A8A-40A1-92D2-57E0D827AFDD}" dt="2024-04-13T17:11:07.963" v="1331" actId="6549"/>
      <pc:docMkLst>
        <pc:docMk/>
      </pc:docMkLst>
      <pc:sldChg chg="addSp delSp modSp mod">
        <pc:chgData name="Nguyen The Trung" userId="902cf270-97dd-4e89-8732-c9e86b8cbe65" providerId="ADAL" clId="{C7068598-7A8A-40A1-92D2-57E0D827AFDD}" dt="2024-04-13T16:43:46.761" v="603" actId="21"/>
        <pc:sldMkLst>
          <pc:docMk/>
          <pc:sldMk cId="4122812936" sldId="258"/>
        </pc:sldMkLst>
        <pc:spChg chg="add del mod">
          <ac:chgData name="Nguyen The Trung" userId="902cf270-97dd-4e89-8732-c9e86b8cbe65" providerId="ADAL" clId="{C7068598-7A8A-40A1-92D2-57E0D827AFDD}" dt="2024-04-13T16:43:46.761" v="603" actId="21"/>
          <ac:spMkLst>
            <pc:docMk/>
            <pc:sldMk cId="4122812936" sldId="258"/>
            <ac:spMk id="2" creationId="{5583A783-4231-8C4C-CFB6-B954B167005E}"/>
          </ac:spMkLst>
        </pc:spChg>
        <pc:spChg chg="mod">
          <ac:chgData name="Nguyen The Trung" userId="902cf270-97dd-4e89-8732-c9e86b8cbe65" providerId="ADAL" clId="{C7068598-7A8A-40A1-92D2-57E0D827AFDD}" dt="2024-04-12T09:02:49.617" v="48" actId="20577"/>
          <ac:spMkLst>
            <pc:docMk/>
            <pc:sldMk cId="4122812936" sldId="258"/>
            <ac:spMk id="16" creationId="{00000000-0000-0000-0000-000000000000}"/>
          </ac:spMkLst>
        </pc:spChg>
        <pc:spChg chg="del">
          <ac:chgData name="Nguyen The Trung" userId="902cf270-97dd-4e89-8732-c9e86b8cbe65" providerId="ADAL" clId="{C7068598-7A8A-40A1-92D2-57E0D827AFDD}" dt="2024-04-12T09:02:17.666" v="0" actId="478"/>
          <ac:spMkLst>
            <pc:docMk/>
            <pc:sldMk cId="4122812936" sldId="258"/>
            <ac:spMk id="17" creationId="{00000000-0000-0000-0000-000000000000}"/>
          </ac:spMkLst>
        </pc:spChg>
      </pc:sldChg>
      <pc:sldChg chg="modSp">
        <pc:chgData name="Nguyen The Trung" userId="902cf270-97dd-4e89-8732-c9e86b8cbe65" providerId="ADAL" clId="{C7068598-7A8A-40A1-92D2-57E0D827AFDD}" dt="2024-04-13T16:58:37.973" v="1032" actId="478"/>
        <pc:sldMkLst>
          <pc:docMk/>
          <pc:sldMk cId="2589254699" sldId="469"/>
        </pc:sldMkLst>
        <pc:graphicFrameChg chg="mod">
          <ac:chgData name="Nguyen The Trung" userId="902cf270-97dd-4e89-8732-c9e86b8cbe65" providerId="ADAL" clId="{C7068598-7A8A-40A1-92D2-57E0D827AFDD}" dt="2024-04-13T16:58:37.973" v="1032" actId="478"/>
          <ac:graphicFrameMkLst>
            <pc:docMk/>
            <pc:sldMk cId="2589254699" sldId="469"/>
            <ac:graphicFrameMk id="7" creationId="{083F6430-8DC7-4CC3-BA13-4947FA6578AD}"/>
          </ac:graphicFrameMkLst>
        </pc:graphicFrameChg>
      </pc:sldChg>
      <pc:sldChg chg="add del">
        <pc:chgData name="Nguyen The Trung" userId="902cf270-97dd-4e89-8732-c9e86b8cbe65" providerId="ADAL" clId="{C7068598-7A8A-40A1-92D2-57E0D827AFDD}" dt="2024-04-13T16:23:49.670" v="119" actId="47"/>
        <pc:sldMkLst>
          <pc:docMk/>
          <pc:sldMk cId="1200070643" sldId="521"/>
        </pc:sldMkLst>
      </pc:sldChg>
      <pc:sldChg chg="add del">
        <pc:chgData name="Nguyen The Trung" userId="902cf270-97dd-4e89-8732-c9e86b8cbe65" providerId="ADAL" clId="{C7068598-7A8A-40A1-92D2-57E0D827AFDD}" dt="2024-04-13T16:54:04.558" v="852" actId="47"/>
        <pc:sldMkLst>
          <pc:docMk/>
          <pc:sldMk cId="3788785258" sldId="522"/>
        </pc:sldMkLst>
      </pc:sldChg>
      <pc:sldChg chg="del">
        <pc:chgData name="Nguyen The Trung" userId="902cf270-97dd-4e89-8732-c9e86b8cbe65" providerId="ADAL" clId="{C7068598-7A8A-40A1-92D2-57E0D827AFDD}" dt="2024-04-13T16:24:16.199" v="123" actId="47"/>
        <pc:sldMkLst>
          <pc:docMk/>
          <pc:sldMk cId="4272685118" sldId="523"/>
        </pc:sldMkLst>
      </pc:sldChg>
      <pc:sldChg chg="addSp delSp modSp mod ord">
        <pc:chgData name="Nguyen The Trung" userId="902cf270-97dd-4e89-8732-c9e86b8cbe65" providerId="ADAL" clId="{C7068598-7A8A-40A1-92D2-57E0D827AFDD}" dt="2024-04-13T17:11:07.963" v="1331" actId="6549"/>
        <pc:sldMkLst>
          <pc:docMk/>
          <pc:sldMk cId="3770140887" sldId="524"/>
        </pc:sldMkLst>
        <pc:spChg chg="del mod">
          <ac:chgData name="Nguyen The Trung" userId="902cf270-97dd-4e89-8732-c9e86b8cbe65" providerId="ADAL" clId="{C7068598-7A8A-40A1-92D2-57E0D827AFDD}" dt="2024-04-13T17:00:09.443" v="1046" actId="478"/>
          <ac:spMkLst>
            <pc:docMk/>
            <pc:sldMk cId="3770140887" sldId="524"/>
            <ac:spMk id="2" creationId="{B9BA0B50-8B38-4CDF-9C9F-9C078FB79394}"/>
          </ac:spMkLst>
        </pc:spChg>
        <pc:spChg chg="del">
          <ac:chgData name="Nguyen The Trung" userId="902cf270-97dd-4e89-8732-c9e86b8cbe65" providerId="ADAL" clId="{C7068598-7A8A-40A1-92D2-57E0D827AFDD}" dt="2024-04-13T17:00:18.038" v="1049" actId="478"/>
          <ac:spMkLst>
            <pc:docMk/>
            <pc:sldMk cId="3770140887" sldId="524"/>
            <ac:spMk id="4" creationId="{8946EEC4-4432-4C0F-B281-CAEA76C749A6}"/>
          </ac:spMkLst>
        </pc:spChg>
        <pc:spChg chg="mod">
          <ac:chgData name="Nguyen The Trung" userId="902cf270-97dd-4e89-8732-c9e86b8cbe65" providerId="ADAL" clId="{C7068598-7A8A-40A1-92D2-57E0D827AFDD}" dt="2024-04-13T17:11:07.963" v="1331" actId="6549"/>
          <ac:spMkLst>
            <pc:docMk/>
            <pc:sldMk cId="3770140887" sldId="524"/>
            <ac:spMk id="5" creationId="{E7446198-2331-4CCA-8EE9-09DCDFC81C8C}"/>
          </ac:spMkLst>
        </pc:spChg>
        <pc:spChg chg="add del mod">
          <ac:chgData name="Nguyen The Trung" userId="902cf270-97dd-4e89-8732-c9e86b8cbe65" providerId="ADAL" clId="{C7068598-7A8A-40A1-92D2-57E0D827AFDD}" dt="2024-04-13T17:00:11.972" v="1048" actId="478"/>
          <ac:spMkLst>
            <pc:docMk/>
            <pc:sldMk cId="3770140887" sldId="524"/>
            <ac:spMk id="8" creationId="{D69A4247-FE3C-E89C-2E0A-EAECACED6D7C}"/>
          </ac:spMkLst>
        </pc:spChg>
        <pc:spChg chg="add mod">
          <ac:chgData name="Nguyen The Trung" userId="902cf270-97dd-4e89-8732-c9e86b8cbe65" providerId="ADAL" clId="{C7068598-7A8A-40A1-92D2-57E0D827AFDD}" dt="2024-04-13T17:00:09.823" v="1047"/>
          <ac:spMkLst>
            <pc:docMk/>
            <pc:sldMk cId="3770140887" sldId="524"/>
            <ac:spMk id="13" creationId="{11BF4A4D-EE57-CC71-C144-E9D70C32C0C0}"/>
          </ac:spMkLst>
        </pc:spChg>
      </pc:sldChg>
      <pc:sldChg chg="del">
        <pc:chgData name="Nguyen The Trung" userId="902cf270-97dd-4e89-8732-c9e86b8cbe65" providerId="ADAL" clId="{C7068598-7A8A-40A1-92D2-57E0D827AFDD}" dt="2024-04-13T16:24:15.015" v="122" actId="47"/>
        <pc:sldMkLst>
          <pc:docMk/>
          <pc:sldMk cId="3392090239" sldId="525"/>
        </pc:sldMkLst>
      </pc:sldChg>
      <pc:sldChg chg="modSp mod">
        <pc:chgData name="Nguyen The Trung" userId="902cf270-97dd-4e89-8732-c9e86b8cbe65" providerId="ADAL" clId="{C7068598-7A8A-40A1-92D2-57E0D827AFDD}" dt="2024-04-13T17:07:45.263" v="1300" actId="33524"/>
        <pc:sldMkLst>
          <pc:docMk/>
          <pc:sldMk cId="1510645880" sldId="526"/>
        </pc:sldMkLst>
        <pc:spChg chg="mod">
          <ac:chgData name="Nguyen The Trung" userId="902cf270-97dd-4e89-8732-c9e86b8cbe65" providerId="ADAL" clId="{C7068598-7A8A-40A1-92D2-57E0D827AFDD}" dt="2024-04-13T16:59:23.289" v="1040"/>
          <ac:spMkLst>
            <pc:docMk/>
            <pc:sldMk cId="1510645880" sldId="526"/>
            <ac:spMk id="4" creationId="{F3CAD719-C4B7-4E0C-8E38-BDABB78B9FD7}"/>
          </ac:spMkLst>
        </pc:spChg>
        <pc:spChg chg="mod">
          <ac:chgData name="Nguyen The Trung" userId="902cf270-97dd-4e89-8732-c9e86b8cbe65" providerId="ADAL" clId="{C7068598-7A8A-40A1-92D2-57E0D827AFDD}" dt="2024-04-13T17:07:45.263" v="1300" actId="33524"/>
          <ac:spMkLst>
            <pc:docMk/>
            <pc:sldMk cId="1510645880" sldId="526"/>
            <ac:spMk id="5" creationId="{0C7F1252-7237-4FA9-8A7D-F24DE89AA486}"/>
          </ac:spMkLst>
        </pc:spChg>
      </pc:sldChg>
      <pc:sldChg chg="del">
        <pc:chgData name="Nguyen The Trung" userId="902cf270-97dd-4e89-8732-c9e86b8cbe65" providerId="ADAL" clId="{C7068598-7A8A-40A1-92D2-57E0D827AFDD}" dt="2024-04-13T17:08:41.934" v="1301" actId="47"/>
        <pc:sldMkLst>
          <pc:docMk/>
          <pc:sldMk cId="739810031" sldId="527"/>
        </pc:sldMkLst>
      </pc:sldChg>
      <pc:sldChg chg="del">
        <pc:chgData name="Nguyen The Trung" userId="902cf270-97dd-4e89-8732-c9e86b8cbe65" providerId="ADAL" clId="{C7068598-7A8A-40A1-92D2-57E0D827AFDD}" dt="2024-04-13T17:08:44.033" v="1302" actId="47"/>
        <pc:sldMkLst>
          <pc:docMk/>
          <pc:sldMk cId="327972677" sldId="528"/>
        </pc:sldMkLst>
      </pc:sldChg>
      <pc:sldChg chg="del">
        <pc:chgData name="Nguyen The Trung" userId="902cf270-97dd-4e89-8732-c9e86b8cbe65" providerId="ADAL" clId="{C7068598-7A8A-40A1-92D2-57E0D827AFDD}" dt="2024-04-13T17:08:47.808" v="1304" actId="47"/>
        <pc:sldMkLst>
          <pc:docMk/>
          <pc:sldMk cId="258351683" sldId="529"/>
        </pc:sldMkLst>
      </pc:sldChg>
      <pc:sldChg chg="del">
        <pc:chgData name="Nguyen The Trung" userId="902cf270-97dd-4e89-8732-c9e86b8cbe65" providerId="ADAL" clId="{C7068598-7A8A-40A1-92D2-57E0D827AFDD}" dt="2024-04-13T17:08:54.326" v="1305" actId="47"/>
        <pc:sldMkLst>
          <pc:docMk/>
          <pc:sldMk cId="3237161544" sldId="530"/>
        </pc:sldMkLst>
      </pc:sldChg>
      <pc:sldChg chg="del">
        <pc:chgData name="Nguyen The Trung" userId="902cf270-97dd-4e89-8732-c9e86b8cbe65" providerId="ADAL" clId="{C7068598-7A8A-40A1-92D2-57E0D827AFDD}" dt="2024-04-13T17:08:46.044" v="1303" actId="47"/>
        <pc:sldMkLst>
          <pc:docMk/>
          <pc:sldMk cId="2598863205" sldId="531"/>
        </pc:sldMkLst>
      </pc:sldChg>
      <pc:sldChg chg="addSp delSp modSp mod">
        <pc:chgData name="Nguyen The Trung" userId="902cf270-97dd-4e89-8732-c9e86b8cbe65" providerId="ADAL" clId="{C7068598-7A8A-40A1-92D2-57E0D827AFDD}" dt="2024-04-13T17:10:04.390" v="1317" actId="207"/>
        <pc:sldMkLst>
          <pc:docMk/>
          <pc:sldMk cId="3323225199" sldId="532"/>
        </pc:sldMkLst>
        <pc:spChg chg="add del mod">
          <ac:chgData name="Nguyen The Trung" userId="902cf270-97dd-4e89-8732-c9e86b8cbe65" providerId="ADAL" clId="{C7068598-7A8A-40A1-92D2-57E0D827AFDD}" dt="2024-04-13T17:09:13.662" v="1308" actId="478"/>
          <ac:spMkLst>
            <pc:docMk/>
            <pc:sldMk cId="3323225199" sldId="532"/>
            <ac:spMk id="3" creationId="{403BAF20-A005-FB82-58E1-19F214636119}"/>
          </ac:spMkLst>
        </pc:spChg>
        <pc:spChg chg="mod">
          <ac:chgData name="Nguyen The Trung" userId="902cf270-97dd-4e89-8732-c9e86b8cbe65" providerId="ADAL" clId="{C7068598-7A8A-40A1-92D2-57E0D827AFDD}" dt="2024-04-13T17:10:04.390" v="1317" actId="207"/>
          <ac:spMkLst>
            <pc:docMk/>
            <pc:sldMk cId="3323225199" sldId="532"/>
            <ac:spMk id="4" creationId="{D56888FE-71A4-470B-8FCD-856392859347}"/>
          </ac:spMkLst>
        </pc:spChg>
        <pc:spChg chg="del">
          <ac:chgData name="Nguyen The Trung" userId="902cf270-97dd-4e89-8732-c9e86b8cbe65" providerId="ADAL" clId="{C7068598-7A8A-40A1-92D2-57E0D827AFDD}" dt="2024-04-13T17:09:10.249" v="1306" actId="478"/>
          <ac:spMkLst>
            <pc:docMk/>
            <pc:sldMk cId="3323225199" sldId="532"/>
            <ac:spMk id="10" creationId="{7DB8331D-7E92-47B3-8017-A14500502595}"/>
          </ac:spMkLst>
        </pc:spChg>
        <pc:spChg chg="add mod">
          <ac:chgData name="Nguyen The Trung" userId="902cf270-97dd-4e89-8732-c9e86b8cbe65" providerId="ADAL" clId="{C7068598-7A8A-40A1-92D2-57E0D827AFDD}" dt="2024-04-13T17:09:10.562" v="1307"/>
          <ac:spMkLst>
            <pc:docMk/>
            <pc:sldMk cId="3323225199" sldId="532"/>
            <ac:spMk id="11" creationId="{7B60C784-F10D-B822-D690-FB3AA278C89F}"/>
          </ac:spMkLst>
        </pc:spChg>
      </pc:sldChg>
      <pc:sldChg chg="modSp mod">
        <pc:chgData name="Nguyen The Trung" userId="902cf270-97dd-4e89-8732-c9e86b8cbe65" providerId="ADAL" clId="{C7068598-7A8A-40A1-92D2-57E0D827AFDD}" dt="2024-04-13T17:10:15.879" v="1318" actId="207"/>
        <pc:sldMkLst>
          <pc:docMk/>
          <pc:sldMk cId="3096161658" sldId="533"/>
        </pc:sldMkLst>
        <pc:spChg chg="mod">
          <ac:chgData name="Nguyen The Trung" userId="902cf270-97dd-4e89-8732-c9e86b8cbe65" providerId="ADAL" clId="{C7068598-7A8A-40A1-92D2-57E0D827AFDD}" dt="2024-04-13T17:10:15.879" v="1318" actId="207"/>
          <ac:spMkLst>
            <pc:docMk/>
            <pc:sldMk cId="3096161658" sldId="533"/>
            <ac:spMk id="5" creationId="{C6A62CD7-6AB1-435F-8F03-521B9D6A43AB}"/>
          </ac:spMkLst>
        </pc:spChg>
      </pc:sldChg>
      <pc:sldChg chg="del">
        <pc:chgData name="Nguyen The Trung" userId="902cf270-97dd-4e89-8732-c9e86b8cbe65" providerId="ADAL" clId="{C7068598-7A8A-40A1-92D2-57E0D827AFDD}" dt="2024-04-13T17:10:26.789" v="1319" actId="47"/>
        <pc:sldMkLst>
          <pc:docMk/>
          <pc:sldMk cId="599537306" sldId="534"/>
        </pc:sldMkLst>
      </pc:sldChg>
      <pc:sldChg chg="del">
        <pc:chgData name="Nguyen The Trung" userId="902cf270-97dd-4e89-8732-c9e86b8cbe65" providerId="ADAL" clId="{C7068598-7A8A-40A1-92D2-57E0D827AFDD}" dt="2024-04-13T17:10:27.800" v="1320" actId="47"/>
        <pc:sldMkLst>
          <pc:docMk/>
          <pc:sldMk cId="1711506357" sldId="535"/>
        </pc:sldMkLst>
      </pc:sldChg>
      <pc:sldChg chg="del">
        <pc:chgData name="Nguyen The Trung" userId="902cf270-97dd-4e89-8732-c9e86b8cbe65" providerId="ADAL" clId="{C7068598-7A8A-40A1-92D2-57E0D827AFDD}" dt="2024-04-13T17:10:29.014" v="1321" actId="47"/>
        <pc:sldMkLst>
          <pc:docMk/>
          <pc:sldMk cId="510459275" sldId="536"/>
        </pc:sldMkLst>
      </pc:sldChg>
      <pc:sldChg chg="del">
        <pc:chgData name="Nguyen The Trung" userId="902cf270-97dd-4e89-8732-c9e86b8cbe65" providerId="ADAL" clId="{C7068598-7A8A-40A1-92D2-57E0D827AFDD}" dt="2024-04-13T17:10:29.697" v="1322" actId="47"/>
        <pc:sldMkLst>
          <pc:docMk/>
          <pc:sldMk cId="2087814495" sldId="537"/>
        </pc:sldMkLst>
      </pc:sldChg>
      <pc:sldChg chg="del">
        <pc:chgData name="Nguyen The Trung" userId="902cf270-97dd-4e89-8732-c9e86b8cbe65" providerId="ADAL" clId="{C7068598-7A8A-40A1-92D2-57E0D827AFDD}" dt="2024-04-13T17:10:30.418" v="1323" actId="47"/>
        <pc:sldMkLst>
          <pc:docMk/>
          <pc:sldMk cId="4141662141" sldId="538"/>
        </pc:sldMkLst>
      </pc:sldChg>
      <pc:sldChg chg="add del">
        <pc:chgData name="Nguyen The Trung" userId="902cf270-97dd-4e89-8732-c9e86b8cbe65" providerId="ADAL" clId="{C7068598-7A8A-40A1-92D2-57E0D827AFDD}" dt="2024-04-13T17:10:36.955" v="1325" actId="47"/>
        <pc:sldMkLst>
          <pc:docMk/>
          <pc:sldMk cId="3691704133" sldId="539"/>
        </pc:sldMkLst>
      </pc:sldChg>
      <pc:sldChg chg="del">
        <pc:chgData name="Nguyen The Trung" userId="902cf270-97dd-4e89-8732-c9e86b8cbe65" providerId="ADAL" clId="{C7068598-7A8A-40A1-92D2-57E0D827AFDD}" dt="2024-04-13T16:24:17.542" v="124" actId="47"/>
        <pc:sldMkLst>
          <pc:docMk/>
          <pc:sldMk cId="174788530" sldId="588"/>
        </pc:sldMkLst>
      </pc:sldChg>
      <pc:sldChg chg="addSp delSp modSp add mod">
        <pc:chgData name="Nguyen The Trung" userId="902cf270-97dd-4e89-8732-c9e86b8cbe65" providerId="ADAL" clId="{C7068598-7A8A-40A1-92D2-57E0D827AFDD}" dt="2024-04-13T16:58:14.718" v="1029" actId="20577"/>
        <pc:sldMkLst>
          <pc:docMk/>
          <pc:sldMk cId="1434974043" sldId="590"/>
        </pc:sldMkLst>
        <pc:spChg chg="mod">
          <ac:chgData name="Nguyen The Trung" userId="902cf270-97dd-4e89-8732-c9e86b8cbe65" providerId="ADAL" clId="{C7068598-7A8A-40A1-92D2-57E0D827AFDD}" dt="2024-04-13T16:25:00.902" v="130"/>
          <ac:spMkLst>
            <pc:docMk/>
            <pc:sldMk cId="1434974043" sldId="590"/>
            <ac:spMk id="4" creationId="{E013E173-04CA-4679-85E6-E48459EBF302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5" creationId="{C8024964-F679-4B9C-BCF9-C709A2E165EE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6" creationId="{16625CFE-CD12-4AB8-B22E-E648F22AB2C8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7" creationId="{87D8DB8A-5D3A-4CBD-B478-B26EE8ADFCD6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8" creationId="{94213A44-E628-4CDA-8F67-311CA32D183C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0" creationId="{B079B1B5-EED0-495B-9A42-0B4160CAECAF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1" creationId="{16D51CBF-3BF7-4949-9096-DC58AB0AA663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2" creationId="{9095BD5D-5524-4170-8A2B-D63BB9992036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3" creationId="{2429766B-04CA-43E0-A6F8-A17DBFA38CA7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4" creationId="{FB51891E-5791-43CF-BEA2-7BC9492DC3A0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5" creationId="{35FBE99F-3F3E-4CC0-A3FC-04F1A88B7991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6" creationId="{8FC6E51C-9351-49D8-A734-15738046F460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7" creationId="{CAAB3197-FD3C-4CFB-A785-4A01518D5244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8" creationId="{E4B265D2-EBCD-45FB-9B8F-722A3EC83EC5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19" creationId="{2DC5A389-36B2-4FB2-922B-2915ED116E44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20" creationId="{1C68F638-7151-4569-B550-EEAE9C49EC93}"/>
          </ac:spMkLst>
        </pc:spChg>
        <pc:spChg chg="del">
          <ac:chgData name="Nguyen The Trung" userId="902cf270-97dd-4e89-8732-c9e86b8cbe65" providerId="ADAL" clId="{C7068598-7A8A-40A1-92D2-57E0D827AFDD}" dt="2024-04-13T16:24:36.892" v="126" actId="478"/>
          <ac:spMkLst>
            <pc:docMk/>
            <pc:sldMk cId="1434974043" sldId="590"/>
            <ac:spMk id="21" creationId="{AD922192-5559-460A-A6CD-46810FE896C5}"/>
          </ac:spMkLst>
        </pc:spChg>
        <pc:spChg chg="add mod">
          <ac:chgData name="Nguyen The Trung" userId="902cf270-97dd-4e89-8732-c9e86b8cbe65" providerId="ADAL" clId="{C7068598-7A8A-40A1-92D2-57E0D827AFDD}" dt="2024-04-13T16:28:15.457" v="136" actId="767"/>
          <ac:spMkLst>
            <pc:docMk/>
            <pc:sldMk cId="1434974043" sldId="590"/>
            <ac:spMk id="22" creationId="{FF088BC1-E20F-58C6-D274-1443620CDBE1}"/>
          </ac:spMkLst>
        </pc:spChg>
        <pc:spChg chg="add mod">
          <ac:chgData name="Nguyen The Trung" userId="902cf270-97dd-4e89-8732-c9e86b8cbe65" providerId="ADAL" clId="{C7068598-7A8A-40A1-92D2-57E0D827AFDD}" dt="2024-04-13T16:56:34.960" v="984" actId="1076"/>
          <ac:spMkLst>
            <pc:docMk/>
            <pc:sldMk cId="1434974043" sldId="590"/>
            <ac:spMk id="25" creationId="{2E0EC133-2CFF-D943-B568-FA718D997FFC}"/>
          </ac:spMkLst>
        </pc:spChg>
        <pc:spChg chg="add mod">
          <ac:chgData name="Nguyen The Trung" userId="902cf270-97dd-4e89-8732-c9e86b8cbe65" providerId="ADAL" clId="{C7068598-7A8A-40A1-92D2-57E0D827AFDD}" dt="2024-04-13T16:51:40.234" v="815" actId="1076"/>
          <ac:spMkLst>
            <pc:docMk/>
            <pc:sldMk cId="1434974043" sldId="590"/>
            <ac:spMk id="26" creationId="{43EE9AE5-8938-DF5B-016E-380444210895}"/>
          </ac:spMkLst>
        </pc:spChg>
        <pc:spChg chg="add del">
          <ac:chgData name="Nguyen The Trung" userId="902cf270-97dd-4e89-8732-c9e86b8cbe65" providerId="ADAL" clId="{C7068598-7A8A-40A1-92D2-57E0D827AFDD}" dt="2024-04-13T16:32:51.370" v="329" actId="478"/>
          <ac:spMkLst>
            <pc:docMk/>
            <pc:sldMk cId="1434974043" sldId="590"/>
            <ac:spMk id="27" creationId="{2A2C1535-E0B8-69E4-6FCA-24A75ABDEB55}"/>
          </ac:spMkLst>
        </pc:spChg>
        <pc:spChg chg="add mod">
          <ac:chgData name="Nguyen The Trung" userId="902cf270-97dd-4e89-8732-c9e86b8cbe65" providerId="ADAL" clId="{C7068598-7A8A-40A1-92D2-57E0D827AFDD}" dt="2024-04-13T16:56:34.960" v="984" actId="1076"/>
          <ac:spMkLst>
            <pc:docMk/>
            <pc:sldMk cId="1434974043" sldId="590"/>
            <ac:spMk id="28" creationId="{51A29863-DE05-BC85-C78A-166A9E9FE801}"/>
          </ac:spMkLst>
        </pc:spChg>
        <pc:spChg chg="add mod">
          <ac:chgData name="Nguyen The Trung" userId="902cf270-97dd-4e89-8732-c9e86b8cbe65" providerId="ADAL" clId="{C7068598-7A8A-40A1-92D2-57E0D827AFDD}" dt="2024-04-13T16:56:23.453" v="962" actId="1076"/>
          <ac:spMkLst>
            <pc:docMk/>
            <pc:sldMk cId="1434974043" sldId="590"/>
            <ac:spMk id="29" creationId="{6610A98A-FF2A-22EE-F07A-5BEFD1EEC72D}"/>
          </ac:spMkLst>
        </pc:spChg>
        <pc:spChg chg="add mod">
          <ac:chgData name="Nguyen The Trung" userId="902cf270-97dd-4e89-8732-c9e86b8cbe65" providerId="ADAL" clId="{C7068598-7A8A-40A1-92D2-57E0D827AFDD}" dt="2024-04-13T16:56:34.960" v="984" actId="1076"/>
          <ac:spMkLst>
            <pc:docMk/>
            <pc:sldMk cId="1434974043" sldId="590"/>
            <ac:spMk id="32" creationId="{941EEBB1-35C9-BB67-62A5-7AEC8CB786FB}"/>
          </ac:spMkLst>
        </pc:spChg>
        <pc:spChg chg="add mod">
          <ac:chgData name="Nguyen The Trung" userId="902cf270-97dd-4e89-8732-c9e86b8cbe65" providerId="ADAL" clId="{C7068598-7A8A-40A1-92D2-57E0D827AFDD}" dt="2024-04-13T16:56:34.960" v="984" actId="1076"/>
          <ac:spMkLst>
            <pc:docMk/>
            <pc:sldMk cId="1434974043" sldId="590"/>
            <ac:spMk id="34" creationId="{FA7B07F0-2042-DA86-76E9-071FB51AD334}"/>
          </ac:spMkLst>
        </pc:spChg>
        <pc:spChg chg="add mod">
          <ac:chgData name="Nguyen The Trung" userId="902cf270-97dd-4e89-8732-c9e86b8cbe65" providerId="ADAL" clId="{C7068598-7A8A-40A1-92D2-57E0D827AFDD}" dt="2024-04-13T16:58:04.359" v="1028" actId="14100"/>
          <ac:spMkLst>
            <pc:docMk/>
            <pc:sldMk cId="1434974043" sldId="590"/>
            <ac:spMk id="35" creationId="{43ABCE43-13E4-C644-43A6-942E620B9D84}"/>
          </ac:spMkLst>
        </pc:spChg>
        <pc:spChg chg="add del mod">
          <ac:chgData name="Nguyen The Trung" userId="902cf270-97dd-4e89-8732-c9e86b8cbe65" providerId="ADAL" clId="{C7068598-7A8A-40A1-92D2-57E0D827AFDD}" dt="2024-04-13T16:44:02.794" v="607" actId="478"/>
          <ac:spMkLst>
            <pc:docMk/>
            <pc:sldMk cId="1434974043" sldId="590"/>
            <ac:spMk id="36" creationId="{5583A783-4231-8C4C-CFB6-B954B167005E}"/>
          </ac:spMkLst>
        </pc:spChg>
        <pc:spChg chg="add mod">
          <ac:chgData name="Nguyen The Trung" userId="902cf270-97dd-4e89-8732-c9e86b8cbe65" providerId="ADAL" clId="{C7068598-7A8A-40A1-92D2-57E0D827AFDD}" dt="2024-04-13T16:56:34.960" v="984" actId="1076"/>
          <ac:spMkLst>
            <pc:docMk/>
            <pc:sldMk cId="1434974043" sldId="590"/>
            <ac:spMk id="37" creationId="{BA3EB460-E576-452D-E2A4-AA067744344F}"/>
          </ac:spMkLst>
        </pc:spChg>
        <pc:spChg chg="add mod">
          <ac:chgData name="Nguyen The Trung" userId="902cf270-97dd-4e89-8732-c9e86b8cbe65" providerId="ADAL" clId="{C7068598-7A8A-40A1-92D2-57E0D827AFDD}" dt="2024-04-13T16:56:34.960" v="984" actId="1076"/>
          <ac:spMkLst>
            <pc:docMk/>
            <pc:sldMk cId="1434974043" sldId="590"/>
            <ac:spMk id="40" creationId="{42078D74-39EC-4E19-4A81-D9BFFD168661}"/>
          </ac:spMkLst>
        </pc:spChg>
        <pc:spChg chg="add mod">
          <ac:chgData name="Nguyen The Trung" userId="902cf270-97dd-4e89-8732-c9e86b8cbe65" providerId="ADAL" clId="{C7068598-7A8A-40A1-92D2-57E0D827AFDD}" dt="2024-04-13T16:56:34.960" v="984" actId="1076"/>
          <ac:spMkLst>
            <pc:docMk/>
            <pc:sldMk cId="1434974043" sldId="590"/>
            <ac:spMk id="41" creationId="{A3BC17CB-98AD-DF47-ED97-8E2F31543FE6}"/>
          </ac:spMkLst>
        </pc:spChg>
        <pc:spChg chg="add mod">
          <ac:chgData name="Nguyen The Trung" userId="902cf270-97dd-4e89-8732-c9e86b8cbe65" providerId="ADAL" clId="{C7068598-7A8A-40A1-92D2-57E0D827AFDD}" dt="2024-04-13T16:57:00.602" v="988" actId="1076"/>
          <ac:spMkLst>
            <pc:docMk/>
            <pc:sldMk cId="1434974043" sldId="590"/>
            <ac:spMk id="46" creationId="{8D5B2F1D-4586-3B4E-1A0A-6A0AB705B0BA}"/>
          </ac:spMkLst>
        </pc:spChg>
        <pc:spChg chg="add mod">
          <ac:chgData name="Nguyen The Trung" userId="902cf270-97dd-4e89-8732-c9e86b8cbe65" providerId="ADAL" clId="{C7068598-7A8A-40A1-92D2-57E0D827AFDD}" dt="2024-04-13T16:51:24.816" v="812" actId="1076"/>
          <ac:spMkLst>
            <pc:docMk/>
            <pc:sldMk cId="1434974043" sldId="590"/>
            <ac:spMk id="48" creationId="{14E35891-BBA2-470C-BF7B-A61A27A24184}"/>
          </ac:spMkLst>
        </pc:spChg>
        <pc:spChg chg="add mod">
          <ac:chgData name="Nguyen The Trung" userId="902cf270-97dd-4e89-8732-c9e86b8cbe65" providerId="ADAL" clId="{C7068598-7A8A-40A1-92D2-57E0D827AFDD}" dt="2024-04-13T16:51:24.816" v="812" actId="1076"/>
          <ac:spMkLst>
            <pc:docMk/>
            <pc:sldMk cId="1434974043" sldId="590"/>
            <ac:spMk id="49" creationId="{4AD133B3-727F-B414-47F0-503B3914F321}"/>
          </ac:spMkLst>
        </pc:spChg>
        <pc:spChg chg="add mod">
          <ac:chgData name="Nguyen The Trung" userId="902cf270-97dd-4e89-8732-c9e86b8cbe65" providerId="ADAL" clId="{C7068598-7A8A-40A1-92D2-57E0D827AFDD}" dt="2024-04-13T16:57:33.894" v="995" actId="1076"/>
          <ac:spMkLst>
            <pc:docMk/>
            <pc:sldMk cId="1434974043" sldId="590"/>
            <ac:spMk id="51" creationId="{0B24B535-B3A7-BA94-EFCB-C9169E8B8123}"/>
          </ac:spMkLst>
        </pc:spChg>
        <pc:spChg chg="add mod">
          <ac:chgData name="Nguyen The Trung" userId="902cf270-97dd-4e89-8732-c9e86b8cbe65" providerId="ADAL" clId="{C7068598-7A8A-40A1-92D2-57E0D827AFDD}" dt="2024-04-13T16:51:33.713" v="814" actId="1076"/>
          <ac:spMkLst>
            <pc:docMk/>
            <pc:sldMk cId="1434974043" sldId="590"/>
            <ac:spMk id="52" creationId="{5BEEB562-CCF7-4E48-BCFD-E551158DA65F}"/>
          </ac:spMkLst>
        </pc:spChg>
        <pc:spChg chg="add mod">
          <ac:chgData name="Nguyen The Trung" userId="902cf270-97dd-4e89-8732-c9e86b8cbe65" providerId="ADAL" clId="{C7068598-7A8A-40A1-92D2-57E0D827AFDD}" dt="2024-04-13T16:56:06.053" v="960" actId="20577"/>
          <ac:spMkLst>
            <pc:docMk/>
            <pc:sldMk cId="1434974043" sldId="590"/>
            <ac:spMk id="53" creationId="{00D33456-C5B2-A396-403D-2C6E927F640E}"/>
          </ac:spMkLst>
        </pc:spChg>
        <pc:spChg chg="add mod">
          <ac:chgData name="Nguyen The Trung" userId="902cf270-97dd-4e89-8732-c9e86b8cbe65" providerId="ADAL" clId="{C7068598-7A8A-40A1-92D2-57E0D827AFDD}" dt="2024-04-13T16:58:14.718" v="1029" actId="20577"/>
          <ac:spMkLst>
            <pc:docMk/>
            <pc:sldMk cId="1434974043" sldId="590"/>
            <ac:spMk id="55" creationId="{693BCCAA-F2B8-02E4-9AFA-881B9F653EC1}"/>
          </ac:spMkLst>
        </pc:spChg>
        <pc:spChg chg="add mod">
          <ac:chgData name="Nguyen The Trung" userId="902cf270-97dd-4e89-8732-c9e86b8cbe65" providerId="ADAL" clId="{C7068598-7A8A-40A1-92D2-57E0D827AFDD}" dt="2024-04-13T16:57:04.537" v="989" actId="1076"/>
          <ac:spMkLst>
            <pc:docMk/>
            <pc:sldMk cId="1434974043" sldId="590"/>
            <ac:spMk id="56" creationId="{A114129F-7BE2-4D2C-AA01-AC3060821B00}"/>
          </ac:spMkLst>
        </pc:spChg>
        <pc:spChg chg="add mod">
          <ac:chgData name="Nguyen The Trung" userId="902cf270-97dd-4e89-8732-c9e86b8cbe65" providerId="ADAL" clId="{C7068598-7A8A-40A1-92D2-57E0D827AFDD}" dt="2024-04-13T16:57:40.945" v="1010" actId="20577"/>
          <ac:spMkLst>
            <pc:docMk/>
            <pc:sldMk cId="1434974043" sldId="590"/>
            <ac:spMk id="58" creationId="{787DE12E-F71B-3474-6DCA-792E74644A13}"/>
          </ac:spMkLst>
        </pc:spChg>
        <pc:spChg chg="add mod">
          <ac:chgData name="Nguyen The Trung" userId="902cf270-97dd-4e89-8732-c9e86b8cbe65" providerId="ADAL" clId="{C7068598-7A8A-40A1-92D2-57E0D827AFDD}" dt="2024-04-13T16:57:29.918" v="994" actId="1076"/>
          <ac:spMkLst>
            <pc:docMk/>
            <pc:sldMk cId="1434974043" sldId="590"/>
            <ac:spMk id="59" creationId="{A2FCAE9D-49F8-0C2E-95EC-DDE1F673B93B}"/>
          </ac:spMkLst>
        </pc:spChg>
        <pc:picChg chg="add mod">
          <ac:chgData name="Nguyen The Trung" userId="902cf270-97dd-4e89-8732-c9e86b8cbe65" providerId="ADAL" clId="{C7068598-7A8A-40A1-92D2-57E0D827AFDD}" dt="2024-04-13T16:51:51.861" v="816" actId="207"/>
          <ac:picMkLst>
            <pc:docMk/>
            <pc:sldMk cId="1434974043" sldId="590"/>
            <ac:picMk id="3" creationId="{97CA1DDA-6BCE-6B2A-E7D2-6C8E740A9972}"/>
          </ac:picMkLst>
        </pc:picChg>
        <pc:picChg chg="del">
          <ac:chgData name="Nguyen The Trung" userId="902cf270-97dd-4e89-8732-c9e86b8cbe65" providerId="ADAL" clId="{C7068598-7A8A-40A1-92D2-57E0D827AFDD}" dt="2024-04-13T16:24:36.892" v="126" actId="478"/>
          <ac:picMkLst>
            <pc:docMk/>
            <pc:sldMk cId="1434974043" sldId="590"/>
            <ac:picMk id="9" creationId="{57977E46-F533-40F7-B569-E2BC24861DF1}"/>
          </ac:picMkLst>
        </pc:picChg>
        <pc:picChg chg="add mod">
          <ac:chgData name="Nguyen The Trung" userId="902cf270-97dd-4e89-8732-c9e86b8cbe65" providerId="ADAL" clId="{C7068598-7A8A-40A1-92D2-57E0D827AFDD}" dt="2024-04-13T16:56:34.960" v="984" actId="1076"/>
          <ac:picMkLst>
            <pc:docMk/>
            <pc:sldMk cId="1434974043" sldId="590"/>
            <ac:picMk id="24" creationId="{A020508F-796F-5DB5-24A1-073B3420256A}"/>
          </ac:picMkLst>
        </pc:picChg>
        <pc:picChg chg="add mod">
          <ac:chgData name="Nguyen The Trung" userId="902cf270-97dd-4e89-8732-c9e86b8cbe65" providerId="ADAL" clId="{C7068598-7A8A-40A1-92D2-57E0D827AFDD}" dt="2024-04-13T16:56:34.960" v="984" actId="1076"/>
          <ac:picMkLst>
            <pc:docMk/>
            <pc:sldMk cId="1434974043" sldId="590"/>
            <ac:picMk id="31" creationId="{4572931D-CA1C-C8F3-8746-A4693F48BBAD}"/>
          </ac:picMkLst>
        </pc:picChg>
        <pc:picChg chg="add mod">
          <ac:chgData name="Nguyen The Trung" userId="902cf270-97dd-4e89-8732-c9e86b8cbe65" providerId="ADAL" clId="{C7068598-7A8A-40A1-92D2-57E0D827AFDD}" dt="2024-04-13T16:56:34.960" v="984" actId="1076"/>
          <ac:picMkLst>
            <pc:docMk/>
            <pc:sldMk cId="1434974043" sldId="590"/>
            <ac:picMk id="33" creationId="{FCAF2B35-6126-CFBF-B9C2-FE66E38A8F69}"/>
          </ac:picMkLst>
        </pc:picChg>
        <pc:picChg chg="add mod">
          <ac:chgData name="Nguyen The Trung" userId="902cf270-97dd-4e89-8732-c9e86b8cbe65" providerId="ADAL" clId="{C7068598-7A8A-40A1-92D2-57E0D827AFDD}" dt="2024-04-13T16:56:34.960" v="984" actId="1076"/>
          <ac:picMkLst>
            <pc:docMk/>
            <pc:sldMk cId="1434974043" sldId="590"/>
            <ac:picMk id="39" creationId="{D04D789B-96BB-4DA8-F803-511C16CAEDA8}"/>
          </ac:picMkLst>
        </pc:picChg>
        <pc:picChg chg="add del mod">
          <ac:chgData name="Nguyen The Trung" userId="902cf270-97dd-4e89-8732-c9e86b8cbe65" providerId="ADAL" clId="{C7068598-7A8A-40A1-92D2-57E0D827AFDD}" dt="2024-04-13T16:48:49.792" v="731" actId="478"/>
          <ac:picMkLst>
            <pc:docMk/>
            <pc:sldMk cId="1434974043" sldId="590"/>
            <ac:picMk id="43" creationId="{C0BBE64B-F41D-BCA9-E5E3-2B01C12A8F33}"/>
          </ac:picMkLst>
        </pc:picChg>
        <pc:picChg chg="add mod">
          <ac:chgData name="Nguyen The Trung" userId="902cf270-97dd-4e89-8732-c9e86b8cbe65" providerId="ADAL" clId="{C7068598-7A8A-40A1-92D2-57E0D827AFDD}" dt="2024-04-13T16:57:00.602" v="988" actId="1076"/>
          <ac:picMkLst>
            <pc:docMk/>
            <pc:sldMk cId="1434974043" sldId="590"/>
            <ac:picMk id="45" creationId="{0A817E8E-BC8E-4FE4-4083-B30C0FB532D1}"/>
          </ac:picMkLst>
        </pc:picChg>
        <pc:picChg chg="add mod">
          <ac:chgData name="Nguyen The Trung" userId="902cf270-97dd-4e89-8732-c9e86b8cbe65" providerId="ADAL" clId="{C7068598-7A8A-40A1-92D2-57E0D827AFDD}" dt="2024-04-13T16:51:24.816" v="812" actId="1076"/>
          <ac:picMkLst>
            <pc:docMk/>
            <pc:sldMk cId="1434974043" sldId="590"/>
            <ac:picMk id="47" creationId="{8F12F014-B3C7-89DE-2DCB-1DFC886C09AE}"/>
          </ac:picMkLst>
        </pc:picChg>
        <pc:picChg chg="add mod">
          <ac:chgData name="Nguyen The Trung" userId="902cf270-97dd-4e89-8732-c9e86b8cbe65" providerId="ADAL" clId="{C7068598-7A8A-40A1-92D2-57E0D827AFDD}" dt="2024-04-13T16:57:33.894" v="995" actId="1076"/>
          <ac:picMkLst>
            <pc:docMk/>
            <pc:sldMk cId="1434974043" sldId="590"/>
            <ac:picMk id="50" creationId="{10CDF865-0915-8719-789C-26483CD5E9E8}"/>
          </ac:picMkLst>
        </pc:picChg>
        <pc:picChg chg="add mod">
          <ac:chgData name="Nguyen The Trung" userId="902cf270-97dd-4e89-8732-c9e86b8cbe65" providerId="ADAL" clId="{C7068598-7A8A-40A1-92D2-57E0D827AFDD}" dt="2024-04-13T16:56:56.538" v="987" actId="1076"/>
          <ac:picMkLst>
            <pc:docMk/>
            <pc:sldMk cId="1434974043" sldId="590"/>
            <ac:picMk id="54" creationId="{B16E2E6A-BF39-1408-546E-BF5279B5CFB4}"/>
          </ac:picMkLst>
        </pc:picChg>
        <pc:picChg chg="add mod">
          <ac:chgData name="Nguyen The Trung" userId="902cf270-97dd-4e89-8732-c9e86b8cbe65" providerId="ADAL" clId="{C7068598-7A8A-40A1-92D2-57E0D827AFDD}" dt="2024-04-13T16:57:25.780" v="992" actId="1076"/>
          <ac:picMkLst>
            <pc:docMk/>
            <pc:sldMk cId="1434974043" sldId="590"/>
            <ac:picMk id="57" creationId="{53DDF32A-9CF8-190B-A1FE-B7213DD3C693}"/>
          </ac:picMkLst>
        </pc:picChg>
      </pc:sldChg>
      <pc:sldChg chg="modSp add mod">
        <pc:chgData name="Nguyen The Trung" userId="902cf270-97dd-4e89-8732-c9e86b8cbe65" providerId="ADAL" clId="{C7068598-7A8A-40A1-92D2-57E0D827AFDD}" dt="2024-04-13T16:58:59.763" v="1034" actId="14100"/>
        <pc:sldMkLst>
          <pc:docMk/>
          <pc:sldMk cId="2910694687" sldId="591"/>
        </pc:sldMkLst>
        <pc:graphicFrameChg chg="mod">
          <ac:chgData name="Nguyen The Trung" userId="902cf270-97dd-4e89-8732-c9e86b8cbe65" providerId="ADAL" clId="{C7068598-7A8A-40A1-92D2-57E0D827AFDD}" dt="2024-04-13T16:58:59.763" v="1034" actId="14100"/>
          <ac:graphicFrameMkLst>
            <pc:docMk/>
            <pc:sldMk cId="2910694687" sldId="591"/>
            <ac:graphicFrameMk id="7" creationId="{083F6430-8DC7-4CC3-BA13-4947FA6578AD}"/>
          </ac:graphicFrameMkLst>
        </pc:graphicFrameChg>
      </pc:sldChg>
      <pc:sldChg chg="add del">
        <pc:chgData name="Nguyen The Trung" userId="902cf270-97dd-4e89-8732-c9e86b8cbe65" providerId="ADAL" clId="{C7068598-7A8A-40A1-92D2-57E0D827AFDD}" dt="2024-04-13T16:59:08.184" v="1036"/>
        <pc:sldMkLst>
          <pc:docMk/>
          <pc:sldMk cId="576190388" sldId="592"/>
        </pc:sldMkLst>
      </pc:sldChg>
      <pc:sldChg chg="add">
        <pc:chgData name="Nguyen The Trung" userId="902cf270-97dd-4e89-8732-c9e86b8cbe65" providerId="ADAL" clId="{C7068598-7A8A-40A1-92D2-57E0D827AFDD}" dt="2024-04-13T16:59:10.443" v="1037"/>
        <pc:sldMkLst>
          <pc:docMk/>
          <pc:sldMk cId="1035409346" sldId="59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91B56-0F07-481E-8B16-DE7B235C43A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57E05C-08FF-4315-9A43-93B05358AF9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I. Qualification Overview Process</a:t>
          </a:r>
        </a:p>
      </dgm:t>
    </dgm:pt>
    <dgm:pt modelId="{9E44CF8D-5A48-4A81-97CB-A4B3C45292EB}" type="parTrans" cxnId="{C2DDD6F2-625C-4E5D-89DA-A03F714B665D}">
      <dgm:prSet/>
      <dgm:spPr/>
      <dgm:t>
        <a:bodyPr/>
        <a:lstStyle/>
        <a:p>
          <a:endParaRPr lang="en-US"/>
        </a:p>
      </dgm:t>
    </dgm:pt>
    <dgm:pt modelId="{24430D9C-6599-4E78-8450-06C3C176B4AA}" type="sibTrans" cxnId="{C2DDD6F2-625C-4E5D-89DA-A03F714B665D}">
      <dgm:prSet/>
      <dgm:spPr/>
      <dgm:t>
        <a:bodyPr/>
        <a:lstStyle/>
        <a:p>
          <a:endParaRPr lang="en-US"/>
        </a:p>
      </dgm:t>
    </dgm:pt>
    <dgm:pt modelId="{6BE3C849-D539-4C12-B4E8-D0A7054741E9}">
      <dgm:prSet phldrT="[Text]"/>
      <dgm:spPr/>
      <dgm:t>
        <a:bodyPr/>
        <a:lstStyle/>
        <a:p>
          <a:r>
            <a:rPr lang="en-US" dirty="0"/>
            <a:t>II. Step by step</a:t>
          </a:r>
        </a:p>
      </dgm:t>
    </dgm:pt>
    <dgm:pt modelId="{4540479F-98A9-4279-8755-10B25C358881}" type="parTrans" cxnId="{86C9D272-BD76-445C-AFDE-0ADD0B61099D}">
      <dgm:prSet/>
      <dgm:spPr/>
      <dgm:t>
        <a:bodyPr/>
        <a:lstStyle/>
        <a:p>
          <a:endParaRPr lang="en-US"/>
        </a:p>
      </dgm:t>
    </dgm:pt>
    <dgm:pt modelId="{4D6927FB-0EEF-4D23-A7BE-A99EDBE64E8B}" type="sibTrans" cxnId="{86C9D272-BD76-445C-AFDE-0ADD0B61099D}">
      <dgm:prSet/>
      <dgm:spPr/>
      <dgm:t>
        <a:bodyPr/>
        <a:lstStyle/>
        <a:p>
          <a:endParaRPr lang="en-US"/>
        </a:p>
      </dgm:t>
    </dgm:pt>
    <dgm:pt modelId="{ED41934B-2E7F-4AB2-BF07-6DBC9873266F}" type="pres">
      <dgm:prSet presAssocID="{0CD91B56-0F07-481E-8B16-DE7B235C43A3}" presName="Name0" presStyleCnt="0">
        <dgm:presLayoutVars>
          <dgm:chMax val="7"/>
          <dgm:chPref val="7"/>
          <dgm:dir/>
        </dgm:presLayoutVars>
      </dgm:prSet>
      <dgm:spPr/>
    </dgm:pt>
    <dgm:pt modelId="{03F32C3C-F803-4B65-8FCB-FBCFD7467492}" type="pres">
      <dgm:prSet presAssocID="{0CD91B56-0F07-481E-8B16-DE7B235C43A3}" presName="Name1" presStyleCnt="0"/>
      <dgm:spPr/>
    </dgm:pt>
    <dgm:pt modelId="{416BAF29-4AEE-4806-B45D-234C8B20825D}" type="pres">
      <dgm:prSet presAssocID="{0CD91B56-0F07-481E-8B16-DE7B235C43A3}" presName="cycle" presStyleCnt="0"/>
      <dgm:spPr/>
    </dgm:pt>
    <dgm:pt modelId="{A358959C-115A-400D-842C-E39E874672AF}" type="pres">
      <dgm:prSet presAssocID="{0CD91B56-0F07-481E-8B16-DE7B235C43A3}" presName="srcNode" presStyleLbl="node1" presStyleIdx="0" presStyleCnt="2"/>
      <dgm:spPr/>
    </dgm:pt>
    <dgm:pt modelId="{6534CB8E-F284-467F-838F-543D2709B330}" type="pres">
      <dgm:prSet presAssocID="{0CD91B56-0F07-481E-8B16-DE7B235C43A3}" presName="conn" presStyleLbl="parChTrans1D2" presStyleIdx="0" presStyleCnt="1"/>
      <dgm:spPr/>
    </dgm:pt>
    <dgm:pt modelId="{AD810A64-9724-4A80-B9AC-C9DB126FE5D9}" type="pres">
      <dgm:prSet presAssocID="{0CD91B56-0F07-481E-8B16-DE7B235C43A3}" presName="extraNode" presStyleLbl="node1" presStyleIdx="0" presStyleCnt="2"/>
      <dgm:spPr/>
    </dgm:pt>
    <dgm:pt modelId="{9D27F9AE-6D01-4540-B5F0-E59139BAE0DB}" type="pres">
      <dgm:prSet presAssocID="{0CD91B56-0F07-481E-8B16-DE7B235C43A3}" presName="dstNode" presStyleLbl="node1" presStyleIdx="0" presStyleCnt="2"/>
      <dgm:spPr/>
    </dgm:pt>
    <dgm:pt modelId="{B2DBBD5E-AA1D-4063-AAF7-BBB5E3030805}" type="pres">
      <dgm:prSet presAssocID="{6A57E05C-08FF-4315-9A43-93B05358AF92}" presName="text_1" presStyleLbl="node1" presStyleIdx="0" presStyleCnt="2">
        <dgm:presLayoutVars>
          <dgm:bulletEnabled val="1"/>
        </dgm:presLayoutVars>
      </dgm:prSet>
      <dgm:spPr/>
    </dgm:pt>
    <dgm:pt modelId="{890C3BD3-47D4-4DE3-BCF0-38042F1EC746}" type="pres">
      <dgm:prSet presAssocID="{6A57E05C-08FF-4315-9A43-93B05358AF92}" presName="accent_1" presStyleCnt="0"/>
      <dgm:spPr/>
    </dgm:pt>
    <dgm:pt modelId="{7A385DEA-D20A-4CB3-A92D-15D80E179A80}" type="pres">
      <dgm:prSet presAssocID="{6A57E05C-08FF-4315-9A43-93B05358AF92}" presName="accentRepeatNode" presStyleLbl="solidFgAcc1" presStyleIdx="0" presStyleCnt="2"/>
      <dgm:spPr/>
    </dgm:pt>
    <dgm:pt modelId="{982ADBAB-1A30-4368-AE3A-A55FD27BC3E7}" type="pres">
      <dgm:prSet presAssocID="{6BE3C849-D539-4C12-B4E8-D0A7054741E9}" presName="text_2" presStyleLbl="node1" presStyleIdx="1" presStyleCnt="2">
        <dgm:presLayoutVars>
          <dgm:bulletEnabled val="1"/>
        </dgm:presLayoutVars>
      </dgm:prSet>
      <dgm:spPr/>
    </dgm:pt>
    <dgm:pt modelId="{A5629404-6B7A-4BA9-93ED-1D540710DAF5}" type="pres">
      <dgm:prSet presAssocID="{6BE3C849-D539-4C12-B4E8-D0A7054741E9}" presName="accent_2" presStyleCnt="0"/>
      <dgm:spPr/>
    </dgm:pt>
    <dgm:pt modelId="{EA032EB9-0D57-4C6C-8FF1-6DBCF8F18ED2}" type="pres">
      <dgm:prSet presAssocID="{6BE3C849-D539-4C12-B4E8-D0A7054741E9}" presName="accentRepeatNode" presStyleLbl="solidFgAcc1" presStyleIdx="1" presStyleCnt="2"/>
      <dgm:spPr/>
    </dgm:pt>
  </dgm:ptLst>
  <dgm:cxnLst>
    <dgm:cxn modelId="{0999D922-64C0-4FB9-A591-936C1AA2D1AE}" type="presOf" srcId="{6BE3C849-D539-4C12-B4E8-D0A7054741E9}" destId="{982ADBAB-1A30-4368-AE3A-A55FD27BC3E7}" srcOrd="0" destOrd="0" presId="urn:microsoft.com/office/officeart/2008/layout/VerticalCurvedList"/>
    <dgm:cxn modelId="{89423E39-1E71-4399-9831-4E481AE47DBA}" type="presOf" srcId="{6A57E05C-08FF-4315-9A43-93B05358AF92}" destId="{B2DBBD5E-AA1D-4063-AAF7-BBB5E3030805}" srcOrd="0" destOrd="0" presId="urn:microsoft.com/office/officeart/2008/layout/VerticalCurvedList"/>
    <dgm:cxn modelId="{5296E850-BB47-4B71-A4C1-849F13FA67FA}" type="presOf" srcId="{0CD91B56-0F07-481E-8B16-DE7B235C43A3}" destId="{ED41934B-2E7F-4AB2-BF07-6DBC9873266F}" srcOrd="0" destOrd="0" presId="urn:microsoft.com/office/officeart/2008/layout/VerticalCurvedList"/>
    <dgm:cxn modelId="{86C9D272-BD76-445C-AFDE-0ADD0B61099D}" srcId="{0CD91B56-0F07-481E-8B16-DE7B235C43A3}" destId="{6BE3C849-D539-4C12-B4E8-D0A7054741E9}" srcOrd="1" destOrd="0" parTransId="{4540479F-98A9-4279-8755-10B25C358881}" sibTransId="{4D6927FB-0EEF-4D23-A7BE-A99EDBE64E8B}"/>
    <dgm:cxn modelId="{BF199EBE-A7D3-4742-B3E9-ABBCA2B151B3}" type="presOf" srcId="{24430D9C-6599-4E78-8450-06C3C176B4AA}" destId="{6534CB8E-F284-467F-838F-543D2709B330}" srcOrd="0" destOrd="0" presId="urn:microsoft.com/office/officeart/2008/layout/VerticalCurvedList"/>
    <dgm:cxn modelId="{C2DDD6F2-625C-4E5D-89DA-A03F714B665D}" srcId="{0CD91B56-0F07-481E-8B16-DE7B235C43A3}" destId="{6A57E05C-08FF-4315-9A43-93B05358AF92}" srcOrd="0" destOrd="0" parTransId="{9E44CF8D-5A48-4A81-97CB-A4B3C45292EB}" sibTransId="{24430D9C-6599-4E78-8450-06C3C176B4AA}"/>
    <dgm:cxn modelId="{CD42592E-9355-42F9-9533-0EDC01DF1A3C}" type="presParOf" srcId="{ED41934B-2E7F-4AB2-BF07-6DBC9873266F}" destId="{03F32C3C-F803-4B65-8FCB-FBCFD7467492}" srcOrd="0" destOrd="0" presId="urn:microsoft.com/office/officeart/2008/layout/VerticalCurvedList"/>
    <dgm:cxn modelId="{8A1F6D3C-037C-415D-90E1-68B0D214066F}" type="presParOf" srcId="{03F32C3C-F803-4B65-8FCB-FBCFD7467492}" destId="{416BAF29-4AEE-4806-B45D-234C8B20825D}" srcOrd="0" destOrd="0" presId="urn:microsoft.com/office/officeart/2008/layout/VerticalCurvedList"/>
    <dgm:cxn modelId="{23907D26-56A9-4AA6-B91B-11076820A999}" type="presParOf" srcId="{416BAF29-4AEE-4806-B45D-234C8B20825D}" destId="{A358959C-115A-400D-842C-E39E874672AF}" srcOrd="0" destOrd="0" presId="urn:microsoft.com/office/officeart/2008/layout/VerticalCurvedList"/>
    <dgm:cxn modelId="{86B405A0-581F-456A-B6AD-65902DAE845B}" type="presParOf" srcId="{416BAF29-4AEE-4806-B45D-234C8B20825D}" destId="{6534CB8E-F284-467F-838F-543D2709B330}" srcOrd="1" destOrd="0" presId="urn:microsoft.com/office/officeart/2008/layout/VerticalCurvedList"/>
    <dgm:cxn modelId="{CA68DDEB-6AE4-4076-98D7-831EB6DF5B65}" type="presParOf" srcId="{416BAF29-4AEE-4806-B45D-234C8B20825D}" destId="{AD810A64-9724-4A80-B9AC-C9DB126FE5D9}" srcOrd="2" destOrd="0" presId="urn:microsoft.com/office/officeart/2008/layout/VerticalCurvedList"/>
    <dgm:cxn modelId="{006813A3-C7B7-4564-82B8-AE3F4FE6AD8D}" type="presParOf" srcId="{416BAF29-4AEE-4806-B45D-234C8B20825D}" destId="{9D27F9AE-6D01-4540-B5F0-E59139BAE0DB}" srcOrd="3" destOrd="0" presId="urn:microsoft.com/office/officeart/2008/layout/VerticalCurvedList"/>
    <dgm:cxn modelId="{282830E5-48A1-4A6A-BC4A-44FF867F446E}" type="presParOf" srcId="{03F32C3C-F803-4B65-8FCB-FBCFD7467492}" destId="{B2DBBD5E-AA1D-4063-AAF7-BBB5E3030805}" srcOrd="1" destOrd="0" presId="urn:microsoft.com/office/officeart/2008/layout/VerticalCurvedList"/>
    <dgm:cxn modelId="{A9809A44-10A6-43F0-8895-781DF40421C2}" type="presParOf" srcId="{03F32C3C-F803-4B65-8FCB-FBCFD7467492}" destId="{890C3BD3-47D4-4DE3-BCF0-38042F1EC746}" srcOrd="2" destOrd="0" presId="urn:microsoft.com/office/officeart/2008/layout/VerticalCurvedList"/>
    <dgm:cxn modelId="{4C90E9F5-5FDA-4531-B3FB-51506D575B2C}" type="presParOf" srcId="{890C3BD3-47D4-4DE3-BCF0-38042F1EC746}" destId="{7A385DEA-D20A-4CB3-A92D-15D80E179A80}" srcOrd="0" destOrd="0" presId="urn:microsoft.com/office/officeart/2008/layout/VerticalCurvedList"/>
    <dgm:cxn modelId="{ED75FEDD-529A-4631-ADC7-9A7446BA71F9}" type="presParOf" srcId="{03F32C3C-F803-4B65-8FCB-FBCFD7467492}" destId="{982ADBAB-1A30-4368-AE3A-A55FD27BC3E7}" srcOrd="3" destOrd="0" presId="urn:microsoft.com/office/officeart/2008/layout/VerticalCurvedList"/>
    <dgm:cxn modelId="{FED18B77-1F87-488B-9009-096DB1FFDFD9}" type="presParOf" srcId="{03F32C3C-F803-4B65-8FCB-FBCFD7467492}" destId="{A5629404-6B7A-4BA9-93ED-1D540710DAF5}" srcOrd="4" destOrd="0" presId="urn:microsoft.com/office/officeart/2008/layout/VerticalCurvedList"/>
    <dgm:cxn modelId="{653BFF22-5807-4F13-AB15-6D8C95098F55}" type="presParOf" srcId="{A5629404-6B7A-4BA9-93ED-1D540710DAF5}" destId="{EA032EB9-0D57-4C6C-8FF1-6DBCF8F18E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D91B56-0F07-481E-8B16-DE7B235C43A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57E05C-08FF-4315-9A43-93B05358AF9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I. Qualification Overview Process</a:t>
          </a:r>
        </a:p>
      </dgm:t>
    </dgm:pt>
    <dgm:pt modelId="{9E44CF8D-5A48-4A81-97CB-A4B3C45292EB}" type="parTrans" cxnId="{C2DDD6F2-625C-4E5D-89DA-A03F714B665D}">
      <dgm:prSet/>
      <dgm:spPr/>
      <dgm:t>
        <a:bodyPr/>
        <a:lstStyle/>
        <a:p>
          <a:endParaRPr lang="en-US"/>
        </a:p>
      </dgm:t>
    </dgm:pt>
    <dgm:pt modelId="{24430D9C-6599-4E78-8450-06C3C176B4AA}" type="sibTrans" cxnId="{C2DDD6F2-625C-4E5D-89DA-A03F714B665D}">
      <dgm:prSet/>
      <dgm:spPr/>
      <dgm:t>
        <a:bodyPr/>
        <a:lstStyle/>
        <a:p>
          <a:endParaRPr lang="en-US"/>
        </a:p>
      </dgm:t>
    </dgm:pt>
    <dgm:pt modelId="{6BE3C849-D539-4C12-B4E8-D0A7054741E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II. Step by step</a:t>
          </a:r>
        </a:p>
      </dgm:t>
    </dgm:pt>
    <dgm:pt modelId="{4540479F-98A9-4279-8755-10B25C358881}" type="parTrans" cxnId="{86C9D272-BD76-445C-AFDE-0ADD0B61099D}">
      <dgm:prSet/>
      <dgm:spPr/>
      <dgm:t>
        <a:bodyPr/>
        <a:lstStyle/>
        <a:p>
          <a:endParaRPr lang="en-US"/>
        </a:p>
      </dgm:t>
    </dgm:pt>
    <dgm:pt modelId="{4D6927FB-0EEF-4D23-A7BE-A99EDBE64E8B}" type="sibTrans" cxnId="{86C9D272-BD76-445C-AFDE-0ADD0B61099D}">
      <dgm:prSet/>
      <dgm:spPr/>
      <dgm:t>
        <a:bodyPr/>
        <a:lstStyle/>
        <a:p>
          <a:endParaRPr lang="en-US"/>
        </a:p>
      </dgm:t>
    </dgm:pt>
    <dgm:pt modelId="{ED41934B-2E7F-4AB2-BF07-6DBC9873266F}" type="pres">
      <dgm:prSet presAssocID="{0CD91B56-0F07-481E-8B16-DE7B235C43A3}" presName="Name0" presStyleCnt="0">
        <dgm:presLayoutVars>
          <dgm:chMax val="7"/>
          <dgm:chPref val="7"/>
          <dgm:dir/>
        </dgm:presLayoutVars>
      </dgm:prSet>
      <dgm:spPr/>
    </dgm:pt>
    <dgm:pt modelId="{03F32C3C-F803-4B65-8FCB-FBCFD7467492}" type="pres">
      <dgm:prSet presAssocID="{0CD91B56-0F07-481E-8B16-DE7B235C43A3}" presName="Name1" presStyleCnt="0"/>
      <dgm:spPr/>
    </dgm:pt>
    <dgm:pt modelId="{416BAF29-4AEE-4806-B45D-234C8B20825D}" type="pres">
      <dgm:prSet presAssocID="{0CD91B56-0F07-481E-8B16-DE7B235C43A3}" presName="cycle" presStyleCnt="0"/>
      <dgm:spPr/>
    </dgm:pt>
    <dgm:pt modelId="{A358959C-115A-400D-842C-E39E874672AF}" type="pres">
      <dgm:prSet presAssocID="{0CD91B56-0F07-481E-8B16-DE7B235C43A3}" presName="srcNode" presStyleLbl="node1" presStyleIdx="0" presStyleCnt="2"/>
      <dgm:spPr/>
    </dgm:pt>
    <dgm:pt modelId="{6534CB8E-F284-467F-838F-543D2709B330}" type="pres">
      <dgm:prSet presAssocID="{0CD91B56-0F07-481E-8B16-DE7B235C43A3}" presName="conn" presStyleLbl="parChTrans1D2" presStyleIdx="0" presStyleCnt="1"/>
      <dgm:spPr/>
    </dgm:pt>
    <dgm:pt modelId="{AD810A64-9724-4A80-B9AC-C9DB126FE5D9}" type="pres">
      <dgm:prSet presAssocID="{0CD91B56-0F07-481E-8B16-DE7B235C43A3}" presName="extraNode" presStyleLbl="node1" presStyleIdx="0" presStyleCnt="2"/>
      <dgm:spPr/>
    </dgm:pt>
    <dgm:pt modelId="{9D27F9AE-6D01-4540-B5F0-E59139BAE0DB}" type="pres">
      <dgm:prSet presAssocID="{0CD91B56-0F07-481E-8B16-DE7B235C43A3}" presName="dstNode" presStyleLbl="node1" presStyleIdx="0" presStyleCnt="2"/>
      <dgm:spPr/>
    </dgm:pt>
    <dgm:pt modelId="{B2DBBD5E-AA1D-4063-AAF7-BBB5E3030805}" type="pres">
      <dgm:prSet presAssocID="{6A57E05C-08FF-4315-9A43-93B05358AF92}" presName="text_1" presStyleLbl="node1" presStyleIdx="0" presStyleCnt="2">
        <dgm:presLayoutVars>
          <dgm:bulletEnabled val="1"/>
        </dgm:presLayoutVars>
      </dgm:prSet>
      <dgm:spPr/>
    </dgm:pt>
    <dgm:pt modelId="{890C3BD3-47D4-4DE3-BCF0-38042F1EC746}" type="pres">
      <dgm:prSet presAssocID="{6A57E05C-08FF-4315-9A43-93B05358AF92}" presName="accent_1" presStyleCnt="0"/>
      <dgm:spPr/>
    </dgm:pt>
    <dgm:pt modelId="{7A385DEA-D20A-4CB3-A92D-15D80E179A80}" type="pres">
      <dgm:prSet presAssocID="{6A57E05C-08FF-4315-9A43-93B05358AF92}" presName="accentRepeatNode" presStyleLbl="solidFgAcc1" presStyleIdx="0" presStyleCnt="2"/>
      <dgm:spPr/>
    </dgm:pt>
    <dgm:pt modelId="{982ADBAB-1A30-4368-AE3A-A55FD27BC3E7}" type="pres">
      <dgm:prSet presAssocID="{6BE3C849-D539-4C12-B4E8-D0A7054741E9}" presName="text_2" presStyleLbl="node1" presStyleIdx="1" presStyleCnt="2">
        <dgm:presLayoutVars>
          <dgm:bulletEnabled val="1"/>
        </dgm:presLayoutVars>
      </dgm:prSet>
      <dgm:spPr/>
    </dgm:pt>
    <dgm:pt modelId="{A5629404-6B7A-4BA9-93ED-1D540710DAF5}" type="pres">
      <dgm:prSet presAssocID="{6BE3C849-D539-4C12-B4E8-D0A7054741E9}" presName="accent_2" presStyleCnt="0"/>
      <dgm:spPr/>
    </dgm:pt>
    <dgm:pt modelId="{EA032EB9-0D57-4C6C-8FF1-6DBCF8F18ED2}" type="pres">
      <dgm:prSet presAssocID="{6BE3C849-D539-4C12-B4E8-D0A7054741E9}" presName="accentRepeatNode" presStyleLbl="solidFgAcc1" presStyleIdx="1" presStyleCnt="2"/>
      <dgm:spPr/>
    </dgm:pt>
  </dgm:ptLst>
  <dgm:cxnLst>
    <dgm:cxn modelId="{0999D922-64C0-4FB9-A591-936C1AA2D1AE}" type="presOf" srcId="{6BE3C849-D539-4C12-B4E8-D0A7054741E9}" destId="{982ADBAB-1A30-4368-AE3A-A55FD27BC3E7}" srcOrd="0" destOrd="0" presId="urn:microsoft.com/office/officeart/2008/layout/VerticalCurvedList"/>
    <dgm:cxn modelId="{89423E39-1E71-4399-9831-4E481AE47DBA}" type="presOf" srcId="{6A57E05C-08FF-4315-9A43-93B05358AF92}" destId="{B2DBBD5E-AA1D-4063-AAF7-BBB5E3030805}" srcOrd="0" destOrd="0" presId="urn:microsoft.com/office/officeart/2008/layout/VerticalCurvedList"/>
    <dgm:cxn modelId="{5296E850-BB47-4B71-A4C1-849F13FA67FA}" type="presOf" srcId="{0CD91B56-0F07-481E-8B16-DE7B235C43A3}" destId="{ED41934B-2E7F-4AB2-BF07-6DBC9873266F}" srcOrd="0" destOrd="0" presId="urn:microsoft.com/office/officeart/2008/layout/VerticalCurvedList"/>
    <dgm:cxn modelId="{86C9D272-BD76-445C-AFDE-0ADD0B61099D}" srcId="{0CD91B56-0F07-481E-8B16-DE7B235C43A3}" destId="{6BE3C849-D539-4C12-B4E8-D0A7054741E9}" srcOrd="1" destOrd="0" parTransId="{4540479F-98A9-4279-8755-10B25C358881}" sibTransId="{4D6927FB-0EEF-4D23-A7BE-A99EDBE64E8B}"/>
    <dgm:cxn modelId="{BF199EBE-A7D3-4742-B3E9-ABBCA2B151B3}" type="presOf" srcId="{24430D9C-6599-4E78-8450-06C3C176B4AA}" destId="{6534CB8E-F284-467F-838F-543D2709B330}" srcOrd="0" destOrd="0" presId="urn:microsoft.com/office/officeart/2008/layout/VerticalCurvedList"/>
    <dgm:cxn modelId="{C2DDD6F2-625C-4E5D-89DA-A03F714B665D}" srcId="{0CD91B56-0F07-481E-8B16-DE7B235C43A3}" destId="{6A57E05C-08FF-4315-9A43-93B05358AF92}" srcOrd="0" destOrd="0" parTransId="{9E44CF8D-5A48-4A81-97CB-A4B3C45292EB}" sibTransId="{24430D9C-6599-4E78-8450-06C3C176B4AA}"/>
    <dgm:cxn modelId="{CD42592E-9355-42F9-9533-0EDC01DF1A3C}" type="presParOf" srcId="{ED41934B-2E7F-4AB2-BF07-6DBC9873266F}" destId="{03F32C3C-F803-4B65-8FCB-FBCFD7467492}" srcOrd="0" destOrd="0" presId="urn:microsoft.com/office/officeart/2008/layout/VerticalCurvedList"/>
    <dgm:cxn modelId="{8A1F6D3C-037C-415D-90E1-68B0D214066F}" type="presParOf" srcId="{03F32C3C-F803-4B65-8FCB-FBCFD7467492}" destId="{416BAF29-4AEE-4806-B45D-234C8B20825D}" srcOrd="0" destOrd="0" presId="urn:microsoft.com/office/officeart/2008/layout/VerticalCurvedList"/>
    <dgm:cxn modelId="{23907D26-56A9-4AA6-B91B-11076820A999}" type="presParOf" srcId="{416BAF29-4AEE-4806-B45D-234C8B20825D}" destId="{A358959C-115A-400D-842C-E39E874672AF}" srcOrd="0" destOrd="0" presId="urn:microsoft.com/office/officeart/2008/layout/VerticalCurvedList"/>
    <dgm:cxn modelId="{86B405A0-581F-456A-B6AD-65902DAE845B}" type="presParOf" srcId="{416BAF29-4AEE-4806-B45D-234C8B20825D}" destId="{6534CB8E-F284-467F-838F-543D2709B330}" srcOrd="1" destOrd="0" presId="urn:microsoft.com/office/officeart/2008/layout/VerticalCurvedList"/>
    <dgm:cxn modelId="{CA68DDEB-6AE4-4076-98D7-831EB6DF5B65}" type="presParOf" srcId="{416BAF29-4AEE-4806-B45D-234C8B20825D}" destId="{AD810A64-9724-4A80-B9AC-C9DB126FE5D9}" srcOrd="2" destOrd="0" presId="urn:microsoft.com/office/officeart/2008/layout/VerticalCurvedList"/>
    <dgm:cxn modelId="{006813A3-C7B7-4564-82B8-AE3F4FE6AD8D}" type="presParOf" srcId="{416BAF29-4AEE-4806-B45D-234C8B20825D}" destId="{9D27F9AE-6D01-4540-B5F0-E59139BAE0DB}" srcOrd="3" destOrd="0" presId="urn:microsoft.com/office/officeart/2008/layout/VerticalCurvedList"/>
    <dgm:cxn modelId="{282830E5-48A1-4A6A-BC4A-44FF867F446E}" type="presParOf" srcId="{03F32C3C-F803-4B65-8FCB-FBCFD7467492}" destId="{B2DBBD5E-AA1D-4063-AAF7-BBB5E3030805}" srcOrd="1" destOrd="0" presId="urn:microsoft.com/office/officeart/2008/layout/VerticalCurvedList"/>
    <dgm:cxn modelId="{A9809A44-10A6-43F0-8895-781DF40421C2}" type="presParOf" srcId="{03F32C3C-F803-4B65-8FCB-FBCFD7467492}" destId="{890C3BD3-47D4-4DE3-BCF0-38042F1EC746}" srcOrd="2" destOrd="0" presId="urn:microsoft.com/office/officeart/2008/layout/VerticalCurvedList"/>
    <dgm:cxn modelId="{4C90E9F5-5FDA-4531-B3FB-51506D575B2C}" type="presParOf" srcId="{890C3BD3-47D4-4DE3-BCF0-38042F1EC746}" destId="{7A385DEA-D20A-4CB3-A92D-15D80E179A80}" srcOrd="0" destOrd="0" presId="urn:microsoft.com/office/officeart/2008/layout/VerticalCurvedList"/>
    <dgm:cxn modelId="{ED75FEDD-529A-4631-ADC7-9A7446BA71F9}" type="presParOf" srcId="{03F32C3C-F803-4B65-8FCB-FBCFD7467492}" destId="{982ADBAB-1A30-4368-AE3A-A55FD27BC3E7}" srcOrd="3" destOrd="0" presId="urn:microsoft.com/office/officeart/2008/layout/VerticalCurvedList"/>
    <dgm:cxn modelId="{FED18B77-1F87-488B-9009-096DB1FFDFD9}" type="presParOf" srcId="{03F32C3C-F803-4B65-8FCB-FBCFD7467492}" destId="{A5629404-6B7A-4BA9-93ED-1D540710DAF5}" srcOrd="4" destOrd="0" presId="urn:microsoft.com/office/officeart/2008/layout/VerticalCurvedList"/>
    <dgm:cxn modelId="{653BFF22-5807-4F13-AB15-6D8C95098F55}" type="presParOf" srcId="{A5629404-6B7A-4BA9-93ED-1D540710DAF5}" destId="{EA032EB9-0D57-4C6C-8FF1-6DBCF8F18E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4CB8E-F284-467F-838F-543D2709B330}">
      <dsp:nvSpPr>
        <dsp:cNvPr id="0" name=""/>
        <dsp:cNvSpPr/>
      </dsp:nvSpPr>
      <dsp:spPr>
        <a:xfrm>
          <a:off x="-6421215" y="-989927"/>
          <a:ext cx="7703851" cy="7703851"/>
        </a:xfrm>
        <a:prstGeom prst="blockArc">
          <a:avLst>
            <a:gd name="adj1" fmla="val 18900000"/>
            <a:gd name="adj2" fmla="val 2700000"/>
            <a:gd name="adj3" fmla="val 28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BBD5E-AA1D-4063-AAF7-BBB5E3030805}">
      <dsp:nvSpPr>
        <dsp:cNvPr id="0" name=""/>
        <dsp:cNvSpPr/>
      </dsp:nvSpPr>
      <dsp:spPr>
        <a:xfrm>
          <a:off x="1052213" y="817730"/>
          <a:ext cx="7758380" cy="163523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965" tIns="124460" rIns="124460" bIns="12446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I. Qualification Overview Process</a:t>
          </a:r>
        </a:p>
      </dsp:txBody>
      <dsp:txXfrm>
        <a:off x="1052213" y="817730"/>
        <a:ext cx="7758380" cy="1635231"/>
      </dsp:txXfrm>
    </dsp:sp>
    <dsp:sp modelId="{7A385DEA-D20A-4CB3-A92D-15D80E179A80}">
      <dsp:nvSpPr>
        <dsp:cNvPr id="0" name=""/>
        <dsp:cNvSpPr/>
      </dsp:nvSpPr>
      <dsp:spPr>
        <a:xfrm>
          <a:off x="30194" y="613326"/>
          <a:ext cx="2044039" cy="204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ADBAB-1A30-4368-AE3A-A55FD27BC3E7}">
      <dsp:nvSpPr>
        <dsp:cNvPr id="0" name=""/>
        <dsp:cNvSpPr/>
      </dsp:nvSpPr>
      <dsp:spPr>
        <a:xfrm>
          <a:off x="1052213" y="3271035"/>
          <a:ext cx="7758380" cy="1635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965" tIns="124460" rIns="124460" bIns="12446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II. Step by step</a:t>
          </a:r>
        </a:p>
      </dsp:txBody>
      <dsp:txXfrm>
        <a:off x="1052213" y="3271035"/>
        <a:ext cx="7758380" cy="1635231"/>
      </dsp:txXfrm>
    </dsp:sp>
    <dsp:sp modelId="{EA032EB9-0D57-4C6C-8FF1-6DBCF8F18ED2}">
      <dsp:nvSpPr>
        <dsp:cNvPr id="0" name=""/>
        <dsp:cNvSpPr/>
      </dsp:nvSpPr>
      <dsp:spPr>
        <a:xfrm>
          <a:off x="30194" y="3066631"/>
          <a:ext cx="2044039" cy="204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4CB8E-F284-467F-838F-543D2709B330}">
      <dsp:nvSpPr>
        <dsp:cNvPr id="0" name=""/>
        <dsp:cNvSpPr/>
      </dsp:nvSpPr>
      <dsp:spPr>
        <a:xfrm>
          <a:off x="-6421215" y="-989927"/>
          <a:ext cx="7703851" cy="7703851"/>
        </a:xfrm>
        <a:prstGeom prst="blockArc">
          <a:avLst>
            <a:gd name="adj1" fmla="val 18900000"/>
            <a:gd name="adj2" fmla="val 2700000"/>
            <a:gd name="adj3" fmla="val 28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BBD5E-AA1D-4063-AAF7-BBB5E3030805}">
      <dsp:nvSpPr>
        <dsp:cNvPr id="0" name=""/>
        <dsp:cNvSpPr/>
      </dsp:nvSpPr>
      <dsp:spPr>
        <a:xfrm>
          <a:off x="1052213" y="817730"/>
          <a:ext cx="7758380" cy="163523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965" tIns="124460" rIns="124460" bIns="12446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I. Qualification Overview Process</a:t>
          </a:r>
        </a:p>
      </dsp:txBody>
      <dsp:txXfrm>
        <a:off x="1052213" y="817730"/>
        <a:ext cx="7758380" cy="1635231"/>
      </dsp:txXfrm>
    </dsp:sp>
    <dsp:sp modelId="{7A385DEA-D20A-4CB3-A92D-15D80E179A80}">
      <dsp:nvSpPr>
        <dsp:cNvPr id="0" name=""/>
        <dsp:cNvSpPr/>
      </dsp:nvSpPr>
      <dsp:spPr>
        <a:xfrm>
          <a:off x="30194" y="613326"/>
          <a:ext cx="2044039" cy="204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ADBAB-1A30-4368-AE3A-A55FD27BC3E7}">
      <dsp:nvSpPr>
        <dsp:cNvPr id="0" name=""/>
        <dsp:cNvSpPr/>
      </dsp:nvSpPr>
      <dsp:spPr>
        <a:xfrm>
          <a:off x="1052213" y="3271035"/>
          <a:ext cx="7758380" cy="163523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965" tIns="124460" rIns="124460" bIns="12446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II. Step by step</a:t>
          </a:r>
        </a:p>
      </dsp:txBody>
      <dsp:txXfrm>
        <a:off x="1052213" y="3271035"/>
        <a:ext cx="7758380" cy="1635231"/>
      </dsp:txXfrm>
    </dsp:sp>
    <dsp:sp modelId="{EA032EB9-0D57-4C6C-8FF1-6DBCF8F18ED2}">
      <dsp:nvSpPr>
        <dsp:cNvPr id="0" name=""/>
        <dsp:cNvSpPr/>
      </dsp:nvSpPr>
      <dsp:spPr>
        <a:xfrm>
          <a:off x="30194" y="3066631"/>
          <a:ext cx="2044039" cy="2044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2E0F8-A33F-4E1C-8A84-990EF54FAEDE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24990-320E-45FB-ABCD-4E9782C2A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72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186D3-A87D-48C7-992E-5661BD8DAA18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63638"/>
            <a:ext cx="5583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60B25-54EC-4D02-B4F9-B1685F67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99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005EB-9859-4053-899D-839F2FB2E0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60B25-54EC-4D02-B4F9-B1685F6731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63638"/>
            <a:ext cx="5583237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1096C-2673-46D9-A465-155132E608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60B25-54EC-4D02-B4F9-B1685F6731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4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63638"/>
            <a:ext cx="5583237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1096C-2673-46D9-A465-155132E608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60B25-54EC-4D02-B4F9-B1685F6731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7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731" y="2030681"/>
            <a:ext cx="10363200" cy="178129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7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9" y="0"/>
            <a:ext cx="12326204" cy="68940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8B5B2FE-8AB6-4301-8A2F-73FE39EDA3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1" y="36062"/>
            <a:ext cx="12256744" cy="68580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13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9" y="0"/>
            <a:ext cx="12326204" cy="689406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4F16B69-806C-4FC3-AC8E-5EB1411BB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1" y="36062"/>
            <a:ext cx="12256744" cy="68580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1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1C380F3-4E24-493A-859D-DAC50C50C3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9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7A4DE49-3ACE-40C4-8192-4B023A0804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" y="0"/>
            <a:ext cx="12256744" cy="6858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985520" y="914400"/>
            <a:ext cx="11206480" cy="0"/>
          </a:xfrm>
          <a:prstGeom prst="line">
            <a:avLst/>
          </a:prstGeom>
          <a:ln>
            <a:solidFill>
              <a:srgbClr val="0099C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272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CC6BA6A-E294-4868-8A21-E487290776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" y="0"/>
            <a:ext cx="12256744" cy="685800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5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46E91CD-46C8-4BA5-B088-A010421C29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" y="0"/>
            <a:ext cx="12256744" cy="68580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3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17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630AA4F-FC69-49AD-9F1F-79E6B2BA53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" y="0"/>
            <a:ext cx="12256744" cy="6858000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8" y="0"/>
            <a:ext cx="122617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2DE8269-393A-43AB-9CBE-6DA99CAF3B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" y="0"/>
            <a:ext cx="12256744" cy="685800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7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1725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DD7A33C-5F42-4B04-90AD-B3BCF559B1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" y="0"/>
            <a:ext cx="12256744" cy="68580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4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17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84912C0-F65F-488B-9993-CDF7CFE9C4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" y="0"/>
            <a:ext cx="12256744" cy="6858000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5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77" y="0"/>
            <a:ext cx="122617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A1C65FE-164A-4B45-96D6-B795FB6BC5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175E417-E4B4-4A62-9F74-7785FAC7A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37" y="0"/>
            <a:ext cx="12256744" cy="6858000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448800" y="64671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175E417-E4B4-4A62-9F74-7785FAC7A914}" type="slidenum">
              <a:rPr lang="en-US" sz="1800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en-US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5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34" y="0"/>
            <a:ext cx="12256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61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  <p:sldLayoutId id="214748428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1711286" y="2566417"/>
            <a:ext cx="8880515" cy="227725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  <a:latin typeface="Calibri (Body)"/>
                <a:cs typeface="Arial" panose="020B0604020202020204" pitchFamily="34" charset="0"/>
              </a:rPr>
              <a:t>SAP Ariba Guidelines</a:t>
            </a:r>
            <a:br>
              <a:rPr lang="en-US" b="1" dirty="0">
                <a:solidFill>
                  <a:srgbClr val="002060"/>
                </a:solidFill>
                <a:latin typeface="Calibri (Body)"/>
                <a:cs typeface="Arial" panose="020B060402020202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Calibri (Body)"/>
                <a:cs typeface="Arial" panose="020B0604020202020204" pitchFamily="34" charset="0"/>
              </a:rPr>
              <a:t>Qualification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412281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970364" y="179939"/>
            <a:ext cx="6090566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b="1" spc="98" dirty="0">
                <a:solidFill>
                  <a:schemeClr val="accent1">
                    <a:lumMod val="50000"/>
                  </a:schemeClr>
                </a:solidFill>
                <a:latin typeface="Calibri (Body)"/>
                <a:cs typeface="Arial" panose="020B0604020202020204" pitchFamily="34" charset="0"/>
              </a:rPr>
              <a:t>CONTENT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83F6430-8DC7-4CC3-BA13-4947FA6578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7625435"/>
              </p:ext>
            </p:extLst>
          </p:nvPr>
        </p:nvGraphicFramePr>
        <p:xfrm>
          <a:off x="2032000" y="719666"/>
          <a:ext cx="8840788" cy="5723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925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13E173-04CA-4679-85E6-E48459EBF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36" y="492979"/>
            <a:ext cx="9020999" cy="369332"/>
          </a:xfrm>
        </p:spPr>
        <p:txBody>
          <a:bodyPr/>
          <a:lstStyle/>
          <a:p>
            <a:r>
              <a:rPr lang="en-US" sz="2800" b="1" dirty="0"/>
              <a:t>I. Qualification Overview Process</a:t>
            </a:r>
          </a:p>
        </p:txBody>
      </p:sp>
      <p:pic>
        <p:nvPicPr>
          <p:cNvPr id="33" name="Graphic 32" descr="Open envelope with solid fill">
            <a:extLst>
              <a:ext uri="{FF2B5EF4-FFF2-40B4-BE49-F238E27FC236}">
                <a16:creationId xmlns:a16="http://schemas.microsoft.com/office/drawing/2014/main" id="{FCAF2B35-6126-CFBF-B9C2-FE66E38A8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3071" y="2117696"/>
            <a:ext cx="914400" cy="914400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43ABCE43-13E4-C644-43A6-942E620B9D84}"/>
              </a:ext>
            </a:extLst>
          </p:cNvPr>
          <p:cNvSpPr txBox="1">
            <a:spLocks/>
          </p:cNvSpPr>
          <p:nvPr/>
        </p:nvSpPr>
        <p:spPr>
          <a:xfrm>
            <a:off x="214893" y="3548906"/>
            <a:ext cx="2975568" cy="553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/>
              <a:t>Supplier receive requested email to complete the qualification form</a:t>
            </a: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BA3EB460-E576-452D-E2A4-AA067744344F}"/>
              </a:ext>
            </a:extLst>
          </p:cNvPr>
          <p:cNvSpPr/>
          <p:nvPr/>
        </p:nvSpPr>
        <p:spPr>
          <a:xfrm>
            <a:off x="2950372" y="2446851"/>
            <a:ext cx="549965" cy="369332"/>
          </a:xfrm>
          <a:prstGeom prst="rightArrow">
            <a:avLst/>
          </a:prstGeom>
          <a:solidFill>
            <a:srgbClr val="3AAC81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9" name="Graphic 38" descr="Checklist with solid fill">
            <a:extLst>
              <a:ext uri="{FF2B5EF4-FFF2-40B4-BE49-F238E27FC236}">
                <a16:creationId xmlns:a16="http://schemas.microsoft.com/office/drawing/2014/main" id="{D04D789B-96BB-4DA8-F803-511C16CAED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33909" y="2117696"/>
            <a:ext cx="914400" cy="914400"/>
          </a:xfrm>
          <a:prstGeom prst="rect">
            <a:avLst/>
          </a:prstGeom>
        </p:spPr>
      </p:pic>
      <p:sp>
        <p:nvSpPr>
          <p:cNvPr id="40" name="Title 1">
            <a:extLst>
              <a:ext uri="{FF2B5EF4-FFF2-40B4-BE49-F238E27FC236}">
                <a16:creationId xmlns:a16="http://schemas.microsoft.com/office/drawing/2014/main" id="{42078D74-39EC-4E19-4A81-D9BFFD168661}"/>
              </a:ext>
            </a:extLst>
          </p:cNvPr>
          <p:cNvSpPr txBox="1">
            <a:spLocks/>
          </p:cNvSpPr>
          <p:nvPr/>
        </p:nvSpPr>
        <p:spPr>
          <a:xfrm>
            <a:off x="3486778" y="3548906"/>
            <a:ext cx="2609222" cy="553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/>
              <a:t>Supplier provide detail information and document then submit to NSRP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A3BC17CB-98AD-DF47-ED97-8E2F31543FE6}"/>
              </a:ext>
            </a:extLst>
          </p:cNvPr>
          <p:cNvSpPr/>
          <p:nvPr/>
        </p:nvSpPr>
        <p:spPr>
          <a:xfrm>
            <a:off x="6081881" y="2440659"/>
            <a:ext cx="549965" cy="369332"/>
          </a:xfrm>
          <a:prstGeom prst="rightArrow">
            <a:avLst/>
          </a:prstGeom>
          <a:solidFill>
            <a:srgbClr val="3AAC81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5" name="Graphic 44" descr="Badge Tick with solid fill">
            <a:extLst>
              <a:ext uri="{FF2B5EF4-FFF2-40B4-BE49-F238E27FC236}">
                <a16:creationId xmlns:a16="http://schemas.microsoft.com/office/drawing/2014/main" id="{0A817E8E-BC8E-4FE4-4083-B30C0FB532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96927" y="2178725"/>
            <a:ext cx="914400" cy="914400"/>
          </a:xfrm>
          <a:prstGeom prst="rect">
            <a:avLst/>
          </a:prstGeom>
        </p:spPr>
      </p:pic>
      <p:sp>
        <p:nvSpPr>
          <p:cNvPr id="46" name="Title 1">
            <a:extLst>
              <a:ext uri="{FF2B5EF4-FFF2-40B4-BE49-F238E27FC236}">
                <a16:creationId xmlns:a16="http://schemas.microsoft.com/office/drawing/2014/main" id="{8D5B2F1D-4586-3B4E-1A0A-6A0AB705B0BA}"/>
              </a:ext>
            </a:extLst>
          </p:cNvPr>
          <p:cNvSpPr txBox="1">
            <a:spLocks/>
          </p:cNvSpPr>
          <p:nvPr/>
        </p:nvSpPr>
        <p:spPr>
          <a:xfrm>
            <a:off x="10141692" y="3558845"/>
            <a:ext cx="1835415" cy="553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/>
              <a:t>Supplier qualified</a:t>
            </a:r>
          </a:p>
        </p:txBody>
      </p:sp>
      <p:pic>
        <p:nvPicPr>
          <p:cNvPr id="54" name="Graphic 53" descr="Customer review outline">
            <a:extLst>
              <a:ext uri="{FF2B5EF4-FFF2-40B4-BE49-F238E27FC236}">
                <a16:creationId xmlns:a16="http://schemas.microsoft.com/office/drawing/2014/main" id="{B16E2E6A-BF39-1408-546E-BF5279B5CF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65418" y="2117696"/>
            <a:ext cx="914400" cy="914400"/>
          </a:xfrm>
          <a:prstGeom prst="rect">
            <a:avLst/>
          </a:prstGeom>
        </p:spPr>
      </p:pic>
      <p:sp>
        <p:nvSpPr>
          <p:cNvPr id="55" name="Title 1">
            <a:extLst>
              <a:ext uri="{FF2B5EF4-FFF2-40B4-BE49-F238E27FC236}">
                <a16:creationId xmlns:a16="http://schemas.microsoft.com/office/drawing/2014/main" id="{693BCCAA-F2B8-02E4-9AFA-881B9F653EC1}"/>
              </a:ext>
            </a:extLst>
          </p:cNvPr>
          <p:cNvSpPr txBox="1">
            <a:spLocks/>
          </p:cNvSpPr>
          <p:nvPr/>
        </p:nvSpPr>
        <p:spPr>
          <a:xfrm>
            <a:off x="6618007" y="3558845"/>
            <a:ext cx="2609222" cy="553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/>
              <a:t>Procurement Department will review information</a:t>
            </a:r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A114129F-7BE2-4D2C-AA01-AC3060821B00}"/>
              </a:ext>
            </a:extLst>
          </p:cNvPr>
          <p:cNvSpPr/>
          <p:nvPr/>
        </p:nvSpPr>
        <p:spPr>
          <a:xfrm>
            <a:off x="9213390" y="2451259"/>
            <a:ext cx="549965" cy="369332"/>
          </a:xfrm>
          <a:prstGeom prst="rightArrow">
            <a:avLst/>
          </a:prstGeom>
          <a:solidFill>
            <a:srgbClr val="3AAC81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97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970364" y="179939"/>
            <a:ext cx="6090566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b="1" spc="98" dirty="0">
                <a:solidFill>
                  <a:schemeClr val="accent1">
                    <a:lumMod val="50000"/>
                  </a:schemeClr>
                </a:solidFill>
                <a:latin typeface="Calibri (Body)"/>
                <a:cs typeface="Arial" panose="020B0604020202020204" pitchFamily="34" charset="0"/>
              </a:rPr>
              <a:t>CONTENT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83F6430-8DC7-4CC3-BA13-4947FA6578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5296045"/>
              </p:ext>
            </p:extLst>
          </p:nvPr>
        </p:nvGraphicFramePr>
        <p:xfrm>
          <a:off x="2032000" y="719666"/>
          <a:ext cx="8840788" cy="5723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100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B27A5F19-30E0-4FA3-8213-BB266C25C7CC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04001" y="504000"/>
            <a:ext cx="11186476" cy="369332"/>
          </a:xfrm>
        </p:spPr>
        <p:txBody>
          <a:bodyPr/>
          <a:lstStyle/>
          <a:p>
            <a:r>
              <a:rPr lang="en-US" sz="2400" b="1" dirty="0"/>
              <a:t>II. Step by step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DEF9D4-D5B5-4F66-BF3F-5DAE11C859E0}"/>
              </a:ext>
            </a:extLst>
          </p:cNvPr>
          <p:cNvSpPr/>
          <p:nvPr/>
        </p:nvSpPr>
        <p:spPr>
          <a:xfrm>
            <a:off x="504001" y="1105731"/>
            <a:ext cx="10540799" cy="15879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1901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SzPct val="100000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Completing the qualification (if requested by NSRP)</a:t>
            </a:r>
          </a:p>
          <a:p>
            <a:pPr marL="404801" indent="-342900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Font typeface="+mj-lt"/>
              <a:buAutoNum type="arabicPeriod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Supplier will receive an email notification to complete the qualification questionnaire to become a qualified suppliers with NSRP.</a:t>
            </a:r>
          </a:p>
          <a:p>
            <a:pPr marL="404801" indent="-342900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Font typeface="+mj-lt"/>
              <a:buAutoNum type="arabicPeriod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To fill out the questionnaire please click the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Click Here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hyperlink.</a:t>
            </a:r>
          </a:p>
          <a:p>
            <a:pPr marL="404801" indent="-342900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Font typeface="+mj-lt"/>
              <a:buAutoNum type="arabicPeriod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Ariba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Supplier Login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page will display. Enter your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Log in credentials and click Log in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button.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8C8107-6334-4955-B02F-AD22B1BE9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040" y="3204571"/>
            <a:ext cx="3024992" cy="2942791"/>
          </a:xfrm>
          <a:prstGeom prst="rect">
            <a:avLst/>
          </a:prstGeom>
          <a:ln w="38100">
            <a:solidFill>
              <a:srgbClr val="00195A"/>
            </a:solidFill>
          </a:ln>
        </p:spPr>
      </p:pic>
      <p:sp>
        <p:nvSpPr>
          <p:cNvPr id="7" name="Rounded Rectangle 33">
            <a:extLst>
              <a:ext uri="{FF2B5EF4-FFF2-40B4-BE49-F238E27FC236}">
                <a16:creationId xmlns:a16="http://schemas.microsoft.com/office/drawing/2014/main" id="{974C6BFD-E017-4E8D-9DEC-5A82472BAD58}"/>
              </a:ext>
            </a:extLst>
          </p:cNvPr>
          <p:cNvSpPr/>
          <p:nvPr/>
        </p:nvSpPr>
        <p:spPr bwMode="gray">
          <a:xfrm>
            <a:off x="9537172" y="3989832"/>
            <a:ext cx="529375" cy="454921"/>
          </a:xfrm>
          <a:prstGeom prst="round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998" tIns="71998" rIns="89998" bIns="71998" rtlCol="0" anchor="ctr"/>
          <a:lstStyle/>
          <a:p>
            <a:pPr algn="ctr" defTabSz="914309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en-US" sz="1999" b="1" kern="0" dirty="0"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EB8D0D-65B8-43F0-8E37-56016DEEB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01" y="2926065"/>
            <a:ext cx="6203932" cy="2809188"/>
          </a:xfrm>
          <a:prstGeom prst="rect">
            <a:avLst/>
          </a:prstGeom>
          <a:ln w="38100">
            <a:solidFill>
              <a:srgbClr val="00195A"/>
            </a:solidFill>
          </a:ln>
        </p:spPr>
      </p:pic>
      <p:sp>
        <p:nvSpPr>
          <p:cNvPr id="9" name="Rounded Rectangle 33">
            <a:extLst>
              <a:ext uri="{FF2B5EF4-FFF2-40B4-BE49-F238E27FC236}">
                <a16:creationId xmlns:a16="http://schemas.microsoft.com/office/drawing/2014/main" id="{8DC41BBF-3321-48BF-B2E4-7976B34B2D76}"/>
              </a:ext>
            </a:extLst>
          </p:cNvPr>
          <p:cNvSpPr/>
          <p:nvPr/>
        </p:nvSpPr>
        <p:spPr bwMode="gray">
          <a:xfrm>
            <a:off x="3814552" y="2926065"/>
            <a:ext cx="529375" cy="454921"/>
          </a:xfrm>
          <a:prstGeom prst="round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998" tIns="71998" rIns="89998" bIns="71998" rtlCol="0" anchor="ctr"/>
          <a:lstStyle/>
          <a:p>
            <a:pPr algn="ctr" defTabSz="914309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en-US" sz="1999" b="1" kern="0" dirty="0"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0" name="Rounded Rectangle 33">
            <a:extLst>
              <a:ext uri="{FF2B5EF4-FFF2-40B4-BE49-F238E27FC236}">
                <a16:creationId xmlns:a16="http://schemas.microsoft.com/office/drawing/2014/main" id="{6AE233D3-996A-436E-80F8-F0A57BBB4689}"/>
              </a:ext>
            </a:extLst>
          </p:cNvPr>
          <p:cNvSpPr/>
          <p:nvPr/>
        </p:nvSpPr>
        <p:spPr bwMode="gray">
          <a:xfrm>
            <a:off x="239313" y="5319053"/>
            <a:ext cx="529375" cy="454921"/>
          </a:xfrm>
          <a:prstGeom prst="round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998" tIns="71998" rIns="89998" bIns="71998" rtlCol="0" anchor="ctr"/>
          <a:lstStyle/>
          <a:p>
            <a:pPr algn="ctr" defTabSz="914309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en-US" sz="1999" b="1" kern="0" dirty="0"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8A4480-4684-46D5-8605-695A1729F395}"/>
              </a:ext>
            </a:extLst>
          </p:cNvPr>
          <p:cNvCxnSpPr/>
          <p:nvPr/>
        </p:nvCxnSpPr>
        <p:spPr>
          <a:xfrm flipV="1">
            <a:off x="1508760" y="5158740"/>
            <a:ext cx="6050280" cy="576513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70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9BAB6DAE-51F2-4F49-8E23-CFEF085A8C3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04001" y="504000"/>
            <a:ext cx="11186476" cy="369332"/>
          </a:xfrm>
        </p:spPr>
        <p:txBody>
          <a:bodyPr/>
          <a:lstStyle/>
          <a:p>
            <a:r>
              <a:rPr lang="en-US" sz="2400" b="1" dirty="0"/>
              <a:t>II. Step by step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2B85A7-F9A8-47F4-871B-CB4D882180A6}"/>
              </a:ext>
            </a:extLst>
          </p:cNvPr>
          <p:cNvSpPr/>
          <p:nvPr/>
        </p:nvSpPr>
        <p:spPr>
          <a:xfrm>
            <a:off x="504001" y="1105731"/>
            <a:ext cx="10540799" cy="16648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1901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SzPct val="100000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Completing the qualification (if requested by NSRP)</a:t>
            </a:r>
          </a:p>
          <a:p>
            <a:pPr marL="404801" indent="-342900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Font typeface="+mj-lt"/>
              <a:buAutoNum type="arabicPeriod" startAt="4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Provide answers to the questions in the supplier qualification questionnaire. </a:t>
            </a:r>
          </a:p>
          <a:p>
            <a:pPr marL="949189" lvl="1" indent="-342900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Provide attachments whenever required</a:t>
            </a:r>
          </a:p>
          <a:p>
            <a:pPr marL="949189" lvl="1" indent="-342900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All questions marked with an * are mandatory</a:t>
            </a:r>
          </a:p>
          <a:p>
            <a:pPr marL="404801" indent="-342900">
              <a:lnSpc>
                <a:spcPts val="2000"/>
              </a:lnSpc>
              <a:spcAft>
                <a:spcPts val="600"/>
              </a:spcAft>
              <a:buClr>
                <a:srgbClr val="F0AB00"/>
              </a:buClr>
              <a:buFont typeface="+mj-lt"/>
              <a:buAutoNum type="arabicPeriod" startAt="5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Once all required questions are completed, click Submit Entire Response.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29297B-437A-4A7B-8F28-5DD5A4379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411" y="2934428"/>
            <a:ext cx="5855227" cy="3350991"/>
          </a:xfrm>
          <a:prstGeom prst="rect">
            <a:avLst/>
          </a:prstGeom>
          <a:ln w="38100">
            <a:solidFill>
              <a:srgbClr val="00195A"/>
            </a:solidFill>
          </a:ln>
        </p:spPr>
      </p:pic>
      <p:sp>
        <p:nvSpPr>
          <p:cNvPr id="7" name="Rounded Rectangle 33">
            <a:extLst>
              <a:ext uri="{FF2B5EF4-FFF2-40B4-BE49-F238E27FC236}">
                <a16:creationId xmlns:a16="http://schemas.microsoft.com/office/drawing/2014/main" id="{926A56C2-B201-4305-91ED-461217FB6101}"/>
              </a:ext>
            </a:extLst>
          </p:cNvPr>
          <p:cNvSpPr/>
          <p:nvPr/>
        </p:nvSpPr>
        <p:spPr bwMode="gray">
          <a:xfrm>
            <a:off x="3555472" y="3003009"/>
            <a:ext cx="529375" cy="454921"/>
          </a:xfrm>
          <a:prstGeom prst="round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998" tIns="71998" rIns="89998" bIns="71998" rtlCol="0" anchor="ctr"/>
          <a:lstStyle/>
          <a:p>
            <a:pPr algn="ctr" defTabSz="914309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en-US" sz="1999" b="1" kern="0" dirty="0"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8" name="Rounded Rectangle 33">
            <a:extLst>
              <a:ext uri="{FF2B5EF4-FFF2-40B4-BE49-F238E27FC236}">
                <a16:creationId xmlns:a16="http://schemas.microsoft.com/office/drawing/2014/main" id="{3DEE4F87-EAF3-465A-BD8C-961B874B9208}"/>
              </a:ext>
            </a:extLst>
          </p:cNvPr>
          <p:cNvSpPr/>
          <p:nvPr/>
        </p:nvSpPr>
        <p:spPr bwMode="gray">
          <a:xfrm>
            <a:off x="1162792" y="5830498"/>
            <a:ext cx="529375" cy="454921"/>
          </a:xfrm>
          <a:prstGeom prst="roundRect">
            <a:avLst/>
          </a:prstGeom>
          <a:solidFill>
            <a:schemeClr val="accent1"/>
          </a:solidFill>
          <a:ln w="63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998" tIns="71998" rIns="89998" bIns="71998" rtlCol="0" anchor="ctr"/>
          <a:lstStyle/>
          <a:p>
            <a:pPr algn="ctr" defTabSz="914309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en-US" sz="1999" b="1" kern="0" dirty="0"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1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C5C34B-F6EC-4973-8092-10FA433D0011}"/>
              </a:ext>
            </a:extLst>
          </p:cNvPr>
          <p:cNvSpPr txBox="1"/>
          <p:nvPr/>
        </p:nvSpPr>
        <p:spPr>
          <a:xfrm>
            <a:off x="4929188" y="2614613"/>
            <a:ext cx="4143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018966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539CCE9-F7CF-45E8-92C4-D3E03CAA2F30}" vid="{62DEE919-1572-46A4-A631-4487F913BB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SetDescription xmlns="http://schemas.microsoft.com/sharepoint/v3" xsi:nil="true"/>
    <DocumentSecurityClassification xmlns="a7e4d5c8-9f12-4bbe-9ac8-b027e692753c">1</DocumentSecurityClassification>
    <BusinessProcess xmlns="a7e4d5c8-9f12-4bbe-9ac8-b027e692753c" xsi:nil="true"/>
    <ApplicationSystem xmlns="a7e4d5c8-9f12-4bbe-9ac8-b027e692753c">
      <Value>1</Value>
    </ApplicationSystem>
    <TaxCatchAll xmlns="c299e9c3-4daf-4b6e-8b5b-3c26b05a82ee" xsi:nil="true"/>
    <Project_x0020_Provide xmlns="a7e4d5c8-9f12-4bbe-9ac8-b027e692753c" xsi:nil="true"/>
    <DocumentType xmlns="a7e4d5c8-9f12-4bbe-9ac8-b027e692753c">20</DocumentType>
    <TaxKeywordTaxHTField xmlns="c299e9c3-4daf-4b6e-8b5b-3c26b05a82ee" xsi:nil="true"/>
    <_dlc_DocId xmlns="c299e9c3-4daf-4b6e-8b5b-3c26b05a82ee">CDMS-2-19377</_dlc_DocId>
    <_dlc_DocIdUrl xmlns="c299e9c3-4daf-4b6e-8b5b-3c26b05a82ee">
      <Url>https://portal.nsrp.com.vn/cdms/PDR/_layouts/15/DocIdRedir.aspx?ID=CDMS-2-19377</Url>
      <Description>CDMS-2-19377</Description>
    </_dlc_DocIdUrl>
    <Comments1 xmlns="a7e4d5c8-9f12-4bbe-9ac8-b027e692753c" xsi:nil="true"/>
    <lcf76f155ced4ddcb4097134ff3c332f xmlns="a7e4d5c8-9f12-4bbe-9ac8-b027e692753c">
      <Terms xmlns="http://schemas.microsoft.com/office/infopath/2007/PartnerControls"/>
    </lcf76f155ced4ddcb4097134ff3c332f>
    <SharedWithUsers xmlns="c299e9c3-4daf-4b6e-8b5b-3c26b05a82ee">
      <UserInfo>
        <DisplayName>Do Thi Hang</DisplayName>
        <AccountId>110</AccountId>
        <AccountType/>
      </UserInfo>
    </SharedWithUsers>
    <Area xmlns="a7e4d5c8-9f12-4bbe-9ac8-b027e692753c">SharePoint</Are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12090AA53DC45B8FBA84302728A4C" ma:contentTypeVersion="29" ma:contentTypeDescription="Create a new document." ma:contentTypeScope="" ma:versionID="826666e508367e6e94e24428760376b9">
  <xsd:schema xmlns:xsd="http://www.w3.org/2001/XMLSchema" xmlns:xs="http://www.w3.org/2001/XMLSchema" xmlns:p="http://schemas.microsoft.com/office/2006/metadata/properties" xmlns:ns1="http://schemas.microsoft.com/sharepoint/v3" xmlns:ns2="c299e9c3-4daf-4b6e-8b5b-3c26b05a82ee" xmlns:ns3="a7e4d5c8-9f12-4bbe-9ac8-b027e692753c" targetNamespace="http://schemas.microsoft.com/office/2006/metadata/properties" ma:root="true" ma:fieldsID="c9ae82ea1dc3b1a026cf298ebfad7c1b" ns1:_="" ns2:_="" ns3:_="">
    <xsd:import namespace="http://schemas.microsoft.com/sharepoint/v3"/>
    <xsd:import namespace="c299e9c3-4daf-4b6e-8b5b-3c26b05a82ee"/>
    <xsd:import namespace="a7e4d5c8-9f12-4bbe-9ac8-b027e69275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1:DocumentSetDescription" minOccurs="0"/>
                <xsd:element ref="ns3:DocumentSecurityClassification"/>
                <xsd:element ref="ns3:BusinessProcess" minOccurs="0"/>
                <xsd:element ref="ns3:ApplicationSystem" minOccurs="0"/>
                <xsd:element ref="ns3:DocumentType"/>
                <xsd:element ref="ns3:Project_x0020_Provide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Comments1" minOccurs="0"/>
                <xsd:element ref="ns2:SharedWithUsers" minOccurs="0"/>
                <xsd:element ref="ns2:SharedWithDetail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  <xsd:element ref="ns3:Area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3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9e9c3-4daf-4b6e-8b5b-3c26b05a82e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1" nillable="true" ma:displayName="TaxKeywordTaxHTField" ma:hidden="true" ma:internalName="TaxKeywordTaxHTField">
      <xsd:simpleType>
        <xsd:restriction base="dms:Note"/>
      </xsd:simpleType>
    </xsd:element>
    <xsd:element name="TaxCatchAll" ma:index="12" nillable="true" ma:displayName="Taxonomy Catch All Column" ma:hidden="true" ma:list="{f7b125d6-bf87-4cea-854b-8666fa654c4d}" ma:internalName="TaxCatchAll" ma:showField="CatchAllData" ma:web="c299e9c3-4daf-4b6e-8b5b-3c26b05a82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4d5c8-9f12-4bbe-9ac8-b027e692753c" elementFormDefault="qualified">
    <xsd:import namespace="http://schemas.microsoft.com/office/2006/documentManagement/types"/>
    <xsd:import namespace="http://schemas.microsoft.com/office/infopath/2007/PartnerControls"/>
    <xsd:element name="DocumentSecurityClassification" ma:index="15" ma:displayName="Document Security Classification" ma:description="Confidential; Internal; Public&#10;Only 1 application/system can be selected." ma:indexed="true" ma:list="{5bcde5ef-f45f-49d8-97aa-c45e2b0f2330}" ma:internalName="DocumentSecurityClassification" ma:readOnly="false" ma:showField="Title">
      <xsd:simpleType>
        <xsd:restriction base="dms:Lookup"/>
      </xsd:simpleType>
    </xsd:element>
    <xsd:element name="BusinessProcess" ma:index="16" nillable="true" ma:displayName="Business Process" ma:description="Level 3 business process(es) to which the document is applicable.&#10;E.g. Long Term Planning, General Accounting &amp; Reporting.&#10;Multiple business processes can be selected." ma:list="{0293f7c4-a893-4ce0-a76c-8f1f6a5418b2}" ma:internalName="BusinessProcess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System" ma:index="17" nillable="true" ma:displayName="Application / System" ma:description="SAP ECC, SAP BPC, SAP EPM, SAP GRC, Portal, CDMS, HR/Payroll, Production Planning, Production Scheduling, Operation Management System, Process Simulation, ..., TAS, CFMS, PPSCM, Infrastructure-Server, Infrastructure-Network, Infrastructure-Storage, Email.&#10;Multiple application/systems can be selected." ma:list="{5fd2af90-f41b-4fef-b8a1-f98c60ba6e4f}" ma:internalName="ApplicationSystem" ma:readOnly="false" ma:showField="Title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Type" ma:index="18" ma:displayName="Document Group" ma:description="Groups of documents: Strategy, Design, Test, Authorization, Project, Maintenance &amp; Procedure, Deployment, Training&#10;Only 1 type can be selected." ma:indexed="true" ma:list="{dba9bd58-f5b9-48b2-b91d-f4284f011bb0}" ma:internalName="DocumentType" ma:readOnly="false" ma:showField="Title">
      <xsd:simpleType>
        <xsd:restriction base="dms:Lookup"/>
      </xsd:simpleType>
    </xsd:element>
    <xsd:element name="Project_x0020_Provide" ma:index="19" nillable="true" ma:displayName="Project Name" ma:format="Dropdown" ma:indexed="true" ma:internalName="Project_x0020_Provide" ma:readOnly="false">
      <xsd:simpleType>
        <xsd:restriction base="dms:Choice">
          <xsd:enumeration value="Symphony"/>
          <xsd:enumeration value="NGS SAP Maintenance &amp; Support"/>
          <xsd:enumeration value="Others"/>
        </xsd:restriction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Comments1" ma:index="26" nillable="true" ma:displayName="Comments" ma:description="Additional comments related to the document" ma:internalName="Comments1" ma:readOnly="false">
      <xsd:simpleType>
        <xsd:restriction base="dms:Note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3" nillable="true" ma:taxonomy="true" ma:internalName="lcf76f155ced4ddcb4097134ff3c332f" ma:taxonomyFieldName="MediaServiceImageTags" ma:displayName="Image Tags" ma:readOnly="false" ma:fieldId="{5cf76f15-5ced-4ddc-b409-7134ff3c332f}" ma:taxonomyMulti="true" ma:sspId="b41d5627-2e73-48ae-95c8-ad99d393a6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rea" ma:index="36" nillable="true" ma:displayName="Area" ma:default="SharePoint" ma:format="Dropdown" ma:internalName="Area">
      <xsd:simpleType>
        <xsd:restriction base="dms:Choice">
          <xsd:enumeration value="SharePoint"/>
        </xsd:restriction>
      </xsd:simpleType>
    </xsd:element>
    <xsd:element name="MediaServiceLocation" ma:index="37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79AEA96-10D2-4D83-9EF9-FD02A8393426}">
  <ds:schemaRefs>
    <ds:schemaRef ds:uri="http://schemas.microsoft.com/office/infopath/2007/PartnerControls"/>
    <ds:schemaRef ds:uri="http://schemas.microsoft.com/office/2006/documentManagement/types"/>
    <ds:schemaRef ds:uri="c299e9c3-4daf-4b6e-8b5b-3c26b05a82e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a7e4d5c8-9f12-4bbe-9ac8-b027e692753c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5626C9-607D-49E2-A892-FD3853F82E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5F26DC-BDE7-468F-8873-34DCCA6A3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99e9c3-4daf-4b6e-8b5b-3c26b05a82ee"/>
    <ds:schemaRef ds:uri="a7e4d5c8-9f12-4bbe-9ac8-b027e69275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0B5CA02-B9A3-4D62-8D89-C1251B1CBA93}">
  <ds:schemaRefs>
    <ds:schemaRef ds:uri="http://schemas.microsoft.com/sharepoint/events"/>
  </ds:schemaRefs>
</ds:datastoreItem>
</file>

<file path=docMetadata/LabelInfo.xml><?xml version="1.0" encoding="utf-8"?>
<clbl:labelList xmlns:clbl="http://schemas.microsoft.com/office/2020/mipLabelMetadata">
  <clbl:label id="{7a19de47-ae8d-4e78-ab4a-76cce6790462}" enabled="1" method="Standard" siteId="{d0b74421-8093-444f-98e6-68c4973ff5b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6292</TotalTime>
  <Words>181</Words>
  <Application>Microsoft Office PowerPoint</Application>
  <PresentationFormat>Widescreen</PresentationFormat>
  <Paragraphs>32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Calibri</vt:lpstr>
      <vt:lpstr>Calibri (Body)</vt:lpstr>
      <vt:lpstr>Segoe UI</vt:lpstr>
      <vt:lpstr>Wingdings</vt:lpstr>
      <vt:lpstr>Theme1</vt:lpstr>
      <vt:lpstr>PowerPoint Presentation</vt:lpstr>
      <vt:lpstr>PowerPoint Presentation</vt:lpstr>
      <vt:lpstr>I. Qualification Overview Process</vt:lpstr>
      <vt:lpstr>PowerPoint Presentation</vt:lpstr>
      <vt:lpstr>II. Step by step</vt:lpstr>
      <vt:lpstr>II. Step by step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 Manh Hoang</dc:creator>
  <cp:keywords/>
  <cp:lastModifiedBy>Nguyen The Trung</cp:lastModifiedBy>
  <cp:revision>112</cp:revision>
  <dcterms:created xsi:type="dcterms:W3CDTF">2020-05-19T04:38:26Z</dcterms:created>
  <dcterms:modified xsi:type="dcterms:W3CDTF">2024-04-13T17:49:32Z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27a049-0e46-498e-93c7-74a11223eb43_Enabled">
    <vt:lpwstr>true</vt:lpwstr>
  </property>
  <property fmtid="{D5CDD505-2E9C-101B-9397-08002B2CF9AE}" pid="3" name="MSIP_Label_bf27a049-0e46-498e-93c7-74a11223eb43_SetDate">
    <vt:lpwstr>2020-05-19T04:38:50Z</vt:lpwstr>
  </property>
  <property fmtid="{D5CDD505-2E9C-101B-9397-08002B2CF9AE}" pid="4" name="MSIP_Label_bf27a049-0e46-498e-93c7-74a11223eb43_Method">
    <vt:lpwstr>Standard</vt:lpwstr>
  </property>
  <property fmtid="{D5CDD505-2E9C-101B-9397-08002B2CF9AE}" pid="5" name="MSIP_Label_bf27a049-0e46-498e-93c7-74a11223eb43_Name">
    <vt:lpwstr>External - Normal</vt:lpwstr>
  </property>
  <property fmtid="{D5CDD505-2E9C-101B-9397-08002B2CF9AE}" pid="6" name="MSIP_Label_bf27a049-0e46-498e-93c7-74a11223eb43_SiteId">
    <vt:lpwstr>d0b74421-8093-444f-98e6-68c4973ff5b7</vt:lpwstr>
  </property>
  <property fmtid="{D5CDD505-2E9C-101B-9397-08002B2CF9AE}" pid="7" name="MSIP_Label_bf27a049-0e46-498e-93c7-74a11223eb43_ActionId">
    <vt:lpwstr>8f5276c4-decb-4bd4-a44e-000018f4a2d4</vt:lpwstr>
  </property>
  <property fmtid="{D5CDD505-2E9C-101B-9397-08002B2CF9AE}" pid="8" name="MSIP_Label_bf27a049-0e46-498e-93c7-74a11223eb43_ContentBits">
    <vt:lpwstr>0</vt:lpwstr>
  </property>
  <property fmtid="{D5CDD505-2E9C-101B-9397-08002B2CF9AE}" pid="9" name="ContentTypeId">
    <vt:lpwstr>0x0101002EA12090AA53DC45B8FBA84302728A4C</vt:lpwstr>
  </property>
  <property fmtid="{D5CDD505-2E9C-101B-9397-08002B2CF9AE}" pid="10" name="TaxKeyword">
    <vt:lpwstr/>
  </property>
  <property fmtid="{D5CDD505-2E9C-101B-9397-08002B2CF9AE}" pid="11" name="_dlc_DocIdItemGuid">
    <vt:lpwstr>c5cb360d-200e-4d21-9e3e-e1a8c24aa547</vt:lpwstr>
  </property>
  <property fmtid="{D5CDD505-2E9C-101B-9397-08002B2CF9AE}" pid="12" name="_docset_NoMedatataSyncRequired">
    <vt:lpwstr>False</vt:lpwstr>
  </property>
  <property fmtid="{D5CDD505-2E9C-101B-9397-08002B2CF9AE}" pid="13" name="Order">
    <vt:r8>1937700</vt:r8>
  </property>
  <property fmtid="{D5CDD505-2E9C-101B-9397-08002B2CF9AE}" pid="14" name="Document Group">
    <vt:lpwstr>20</vt:lpwstr>
  </property>
  <property fmtid="{D5CDD505-2E9C-101B-9397-08002B2CF9AE}" pid="15" name="Document ID Value">
    <vt:lpwstr>CDMS-2-19377</vt:lpwstr>
  </property>
  <property fmtid="{D5CDD505-2E9C-101B-9397-08002B2CF9AE}" pid="16" name="Document Security Classification">
    <vt:lpwstr>1</vt:lpwstr>
  </property>
  <property fmtid="{D5CDD505-2E9C-101B-9397-08002B2CF9AE}" pid="17" name="Application / System">
    <vt:lpwstr>2; 15</vt:lpwstr>
  </property>
  <property fmtid="{D5CDD505-2E9C-101B-9397-08002B2CF9AE}" pid="18" name="Comments1">
    <vt:lpwstr/>
  </property>
  <property fmtid="{D5CDD505-2E9C-101B-9397-08002B2CF9AE}" pid="19" name="MediaServiceImageTags">
    <vt:lpwstr/>
  </property>
</Properties>
</file>