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4272" r:id="rId5"/>
  </p:sldMasterIdLst>
  <p:notesMasterIdLst>
    <p:notesMasterId r:id="rId21"/>
  </p:notesMasterIdLst>
  <p:handoutMasterIdLst>
    <p:handoutMasterId r:id="rId22"/>
  </p:handoutMasterIdLst>
  <p:sldIdLst>
    <p:sldId id="258" r:id="rId6"/>
    <p:sldId id="591" r:id="rId7"/>
    <p:sldId id="590" r:id="rId8"/>
    <p:sldId id="592" r:id="rId9"/>
    <p:sldId id="524" r:id="rId10"/>
    <p:sldId id="593" r:id="rId11"/>
    <p:sldId id="594" r:id="rId12"/>
    <p:sldId id="526" r:id="rId13"/>
    <p:sldId id="532" r:id="rId14"/>
    <p:sldId id="533" r:id="rId15"/>
    <p:sldId id="576" r:id="rId16"/>
    <p:sldId id="578" r:id="rId17"/>
    <p:sldId id="581" r:id="rId18"/>
    <p:sldId id="583" r:id="rId19"/>
    <p:sldId id="517" r:id="rId20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C81"/>
    <a:srgbClr val="EE8944"/>
    <a:srgbClr val="008FD3"/>
    <a:srgbClr val="A8A340"/>
    <a:srgbClr val="609A7F"/>
    <a:srgbClr val="D7D7D7"/>
    <a:srgbClr val="666666"/>
    <a:srgbClr val="AFABAB"/>
    <a:srgbClr val="BFBFB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68598-7A8A-40A1-92D2-57E0D827AFDD}" v="184" dt="2024-04-13T17:31:43.3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82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42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 The Trung" userId="902cf270-97dd-4e89-8732-c9e86b8cbe65" providerId="ADAL" clId="{C7068598-7A8A-40A1-92D2-57E0D827AFDD}"/>
    <pc:docChg chg="undo custSel addSld delSld modSld sldOrd">
      <pc:chgData name="Nguyen The Trung" userId="902cf270-97dd-4e89-8732-c9e86b8cbe65" providerId="ADAL" clId="{C7068598-7A8A-40A1-92D2-57E0D827AFDD}" dt="2024-04-13T17:31:43.367" v="2083"/>
      <pc:docMkLst>
        <pc:docMk/>
      </pc:docMkLst>
      <pc:sldChg chg="addSp delSp modSp mod">
        <pc:chgData name="Nguyen The Trung" userId="902cf270-97dd-4e89-8732-c9e86b8cbe65" providerId="ADAL" clId="{C7068598-7A8A-40A1-92D2-57E0D827AFDD}" dt="2024-04-13T16:43:46.761" v="603" actId="21"/>
        <pc:sldMkLst>
          <pc:docMk/>
          <pc:sldMk cId="4122812936" sldId="258"/>
        </pc:sldMkLst>
        <pc:spChg chg="add del mod">
          <ac:chgData name="Nguyen The Trung" userId="902cf270-97dd-4e89-8732-c9e86b8cbe65" providerId="ADAL" clId="{C7068598-7A8A-40A1-92D2-57E0D827AFDD}" dt="2024-04-13T16:43:46.761" v="603" actId="21"/>
          <ac:spMkLst>
            <pc:docMk/>
            <pc:sldMk cId="4122812936" sldId="258"/>
            <ac:spMk id="2" creationId="{5583A783-4231-8C4C-CFB6-B954B167005E}"/>
          </ac:spMkLst>
        </pc:spChg>
        <pc:spChg chg="mod">
          <ac:chgData name="Nguyen The Trung" userId="902cf270-97dd-4e89-8732-c9e86b8cbe65" providerId="ADAL" clId="{C7068598-7A8A-40A1-92D2-57E0D827AFDD}" dt="2024-04-12T09:02:49.617" v="48" actId="20577"/>
          <ac:spMkLst>
            <pc:docMk/>
            <pc:sldMk cId="4122812936" sldId="258"/>
            <ac:spMk id="16" creationId="{00000000-0000-0000-0000-000000000000}"/>
          </ac:spMkLst>
        </pc:spChg>
        <pc:spChg chg="del">
          <ac:chgData name="Nguyen The Trung" userId="902cf270-97dd-4e89-8732-c9e86b8cbe65" providerId="ADAL" clId="{C7068598-7A8A-40A1-92D2-57E0D827AFDD}" dt="2024-04-12T09:02:17.666" v="0" actId="478"/>
          <ac:spMkLst>
            <pc:docMk/>
            <pc:sldMk cId="4122812936" sldId="258"/>
            <ac:spMk id="17" creationId="{00000000-0000-0000-0000-000000000000}"/>
          </ac:spMkLst>
        </pc:spChg>
      </pc:sldChg>
      <pc:sldChg chg="modSp del">
        <pc:chgData name="Nguyen The Trung" userId="902cf270-97dd-4e89-8732-c9e86b8cbe65" providerId="ADAL" clId="{C7068598-7A8A-40A1-92D2-57E0D827AFDD}" dt="2024-04-13T17:16:52.891" v="1392" actId="47"/>
        <pc:sldMkLst>
          <pc:docMk/>
          <pc:sldMk cId="2589254699" sldId="469"/>
        </pc:sldMkLst>
        <pc:graphicFrameChg chg="mod">
          <ac:chgData name="Nguyen The Trung" userId="902cf270-97dd-4e89-8732-c9e86b8cbe65" providerId="ADAL" clId="{C7068598-7A8A-40A1-92D2-57E0D827AFDD}" dt="2024-04-13T16:58:37.973" v="1032" actId="478"/>
          <ac:graphicFrameMkLst>
            <pc:docMk/>
            <pc:sldMk cId="2589254699" sldId="469"/>
            <ac:graphicFrameMk id="7" creationId="{083F6430-8DC7-4CC3-BA13-4947FA6578AD}"/>
          </ac:graphicFrameMkLst>
        </pc:graphicFrameChg>
      </pc:sldChg>
      <pc:sldChg chg="add del">
        <pc:chgData name="Nguyen The Trung" userId="902cf270-97dd-4e89-8732-c9e86b8cbe65" providerId="ADAL" clId="{C7068598-7A8A-40A1-92D2-57E0D827AFDD}" dt="2024-04-13T16:23:49.670" v="119" actId="47"/>
        <pc:sldMkLst>
          <pc:docMk/>
          <pc:sldMk cId="1200070643" sldId="521"/>
        </pc:sldMkLst>
      </pc:sldChg>
      <pc:sldChg chg="add del">
        <pc:chgData name="Nguyen The Trung" userId="902cf270-97dd-4e89-8732-c9e86b8cbe65" providerId="ADAL" clId="{C7068598-7A8A-40A1-92D2-57E0D827AFDD}" dt="2024-04-13T16:54:04.558" v="852" actId="47"/>
        <pc:sldMkLst>
          <pc:docMk/>
          <pc:sldMk cId="3788785258" sldId="522"/>
        </pc:sldMkLst>
      </pc:sldChg>
      <pc:sldChg chg="del">
        <pc:chgData name="Nguyen The Trung" userId="902cf270-97dd-4e89-8732-c9e86b8cbe65" providerId="ADAL" clId="{C7068598-7A8A-40A1-92D2-57E0D827AFDD}" dt="2024-04-13T16:24:16.199" v="123" actId="47"/>
        <pc:sldMkLst>
          <pc:docMk/>
          <pc:sldMk cId="4272685118" sldId="523"/>
        </pc:sldMkLst>
      </pc:sldChg>
      <pc:sldChg chg="addSp delSp modSp mod ord">
        <pc:chgData name="Nguyen The Trung" userId="902cf270-97dd-4e89-8732-c9e86b8cbe65" providerId="ADAL" clId="{C7068598-7A8A-40A1-92D2-57E0D827AFDD}" dt="2024-04-13T17:23:02.566" v="1636" actId="20577"/>
        <pc:sldMkLst>
          <pc:docMk/>
          <pc:sldMk cId="3770140887" sldId="524"/>
        </pc:sldMkLst>
        <pc:spChg chg="del mod">
          <ac:chgData name="Nguyen The Trung" userId="902cf270-97dd-4e89-8732-c9e86b8cbe65" providerId="ADAL" clId="{C7068598-7A8A-40A1-92D2-57E0D827AFDD}" dt="2024-04-13T17:00:09.443" v="1046" actId="478"/>
          <ac:spMkLst>
            <pc:docMk/>
            <pc:sldMk cId="3770140887" sldId="524"/>
            <ac:spMk id="2" creationId="{B9BA0B50-8B38-4CDF-9C9F-9C078FB79394}"/>
          </ac:spMkLst>
        </pc:spChg>
        <pc:spChg chg="add mod">
          <ac:chgData name="Nguyen The Trung" userId="902cf270-97dd-4e89-8732-c9e86b8cbe65" providerId="ADAL" clId="{C7068598-7A8A-40A1-92D2-57E0D827AFDD}" dt="2024-04-13T17:17:58.650" v="1405" actId="1076"/>
          <ac:spMkLst>
            <pc:docMk/>
            <pc:sldMk cId="3770140887" sldId="524"/>
            <ac:spMk id="3" creationId="{4B086095-CF66-1252-D69C-F2C115480BAC}"/>
          </ac:spMkLst>
        </pc:spChg>
        <pc:spChg chg="del">
          <ac:chgData name="Nguyen The Trung" userId="902cf270-97dd-4e89-8732-c9e86b8cbe65" providerId="ADAL" clId="{C7068598-7A8A-40A1-92D2-57E0D827AFDD}" dt="2024-04-13T17:00:18.038" v="1049" actId="478"/>
          <ac:spMkLst>
            <pc:docMk/>
            <pc:sldMk cId="3770140887" sldId="524"/>
            <ac:spMk id="4" creationId="{8946EEC4-4432-4C0F-B281-CAEA76C749A6}"/>
          </ac:spMkLst>
        </pc:spChg>
        <pc:spChg chg="mod">
          <ac:chgData name="Nguyen The Trung" userId="902cf270-97dd-4e89-8732-c9e86b8cbe65" providerId="ADAL" clId="{C7068598-7A8A-40A1-92D2-57E0D827AFDD}" dt="2024-04-13T17:23:02.566" v="1636" actId="20577"/>
          <ac:spMkLst>
            <pc:docMk/>
            <pc:sldMk cId="3770140887" sldId="524"/>
            <ac:spMk id="5" creationId="{E7446198-2331-4CCA-8EE9-09DCDFC81C8C}"/>
          </ac:spMkLst>
        </pc:spChg>
        <pc:spChg chg="add del mod">
          <ac:chgData name="Nguyen The Trung" userId="902cf270-97dd-4e89-8732-c9e86b8cbe65" providerId="ADAL" clId="{C7068598-7A8A-40A1-92D2-57E0D827AFDD}" dt="2024-04-13T17:00:11.972" v="1048" actId="478"/>
          <ac:spMkLst>
            <pc:docMk/>
            <pc:sldMk cId="3770140887" sldId="524"/>
            <ac:spMk id="8" creationId="{D69A4247-FE3C-E89C-2E0A-EAECACED6D7C}"/>
          </ac:spMkLst>
        </pc:spChg>
        <pc:spChg chg="del">
          <ac:chgData name="Nguyen The Trung" userId="902cf270-97dd-4e89-8732-c9e86b8cbe65" providerId="ADAL" clId="{C7068598-7A8A-40A1-92D2-57E0D827AFDD}" dt="2024-04-13T17:17:52.725" v="1403" actId="478"/>
          <ac:spMkLst>
            <pc:docMk/>
            <pc:sldMk cId="3770140887" sldId="524"/>
            <ac:spMk id="10" creationId="{8F89DFDC-94E8-4D3C-ACE8-E220AD36695C}"/>
          </ac:spMkLst>
        </pc:spChg>
        <pc:spChg chg="add mod">
          <ac:chgData name="Nguyen The Trung" userId="902cf270-97dd-4e89-8732-c9e86b8cbe65" providerId="ADAL" clId="{C7068598-7A8A-40A1-92D2-57E0D827AFDD}" dt="2024-04-13T17:17:18.632" v="1401"/>
          <ac:spMkLst>
            <pc:docMk/>
            <pc:sldMk cId="3770140887" sldId="524"/>
            <ac:spMk id="13" creationId="{11BF4A4D-EE57-CC71-C144-E9D70C32C0C0}"/>
          </ac:spMkLst>
        </pc:spChg>
        <pc:picChg chg="add del">
          <ac:chgData name="Nguyen The Trung" userId="902cf270-97dd-4e89-8732-c9e86b8cbe65" providerId="ADAL" clId="{C7068598-7A8A-40A1-92D2-57E0D827AFDD}" dt="2024-04-13T17:21:00.581" v="1562" actId="22"/>
          <ac:picMkLst>
            <pc:docMk/>
            <pc:sldMk cId="3770140887" sldId="524"/>
            <ac:picMk id="8" creationId="{91AE2447-6246-50EB-06E2-6D816E00E154}"/>
          </ac:picMkLst>
        </pc:picChg>
        <pc:picChg chg="del">
          <ac:chgData name="Nguyen The Trung" userId="902cf270-97dd-4e89-8732-c9e86b8cbe65" providerId="ADAL" clId="{C7068598-7A8A-40A1-92D2-57E0D827AFDD}" dt="2024-04-13T17:17:50.374" v="1402" actId="478"/>
          <ac:picMkLst>
            <pc:docMk/>
            <pc:sldMk cId="3770140887" sldId="524"/>
            <ac:picMk id="9" creationId="{F57D2432-2354-481F-B5A0-D0CF02FF6EE7}"/>
          </ac:picMkLst>
        </pc:picChg>
        <pc:picChg chg="add mod">
          <ac:chgData name="Nguyen The Trung" userId="902cf270-97dd-4e89-8732-c9e86b8cbe65" providerId="ADAL" clId="{C7068598-7A8A-40A1-92D2-57E0D827AFDD}" dt="2024-04-13T17:21:29.962" v="1565" actId="1076"/>
          <ac:picMkLst>
            <pc:docMk/>
            <pc:sldMk cId="3770140887" sldId="524"/>
            <ac:picMk id="15" creationId="{8657E99D-A187-8FAB-5C43-0D57603BEAA3}"/>
          </ac:picMkLst>
        </pc:picChg>
      </pc:sldChg>
      <pc:sldChg chg="del">
        <pc:chgData name="Nguyen The Trung" userId="902cf270-97dd-4e89-8732-c9e86b8cbe65" providerId="ADAL" clId="{C7068598-7A8A-40A1-92D2-57E0D827AFDD}" dt="2024-04-13T16:24:15.015" v="122" actId="47"/>
        <pc:sldMkLst>
          <pc:docMk/>
          <pc:sldMk cId="3392090239" sldId="525"/>
        </pc:sldMkLst>
      </pc:sldChg>
      <pc:sldChg chg="modSp mod">
        <pc:chgData name="Nguyen The Trung" userId="902cf270-97dd-4e89-8732-c9e86b8cbe65" providerId="ADAL" clId="{C7068598-7A8A-40A1-92D2-57E0D827AFDD}" dt="2024-04-13T17:29:12.943" v="2000" actId="6549"/>
        <pc:sldMkLst>
          <pc:docMk/>
          <pc:sldMk cId="1510645880" sldId="526"/>
        </pc:sldMkLst>
        <pc:spChg chg="mod">
          <ac:chgData name="Nguyen The Trung" userId="902cf270-97dd-4e89-8732-c9e86b8cbe65" providerId="ADAL" clId="{C7068598-7A8A-40A1-92D2-57E0D827AFDD}" dt="2024-04-13T16:59:23.289" v="1040"/>
          <ac:spMkLst>
            <pc:docMk/>
            <pc:sldMk cId="1510645880" sldId="526"/>
            <ac:spMk id="4" creationId="{F3CAD719-C4B7-4E0C-8E38-BDABB78B9FD7}"/>
          </ac:spMkLst>
        </pc:spChg>
        <pc:spChg chg="mod">
          <ac:chgData name="Nguyen The Trung" userId="902cf270-97dd-4e89-8732-c9e86b8cbe65" providerId="ADAL" clId="{C7068598-7A8A-40A1-92D2-57E0D827AFDD}" dt="2024-04-13T17:28:56.374" v="1995" actId="113"/>
          <ac:spMkLst>
            <pc:docMk/>
            <pc:sldMk cId="1510645880" sldId="526"/>
            <ac:spMk id="5" creationId="{0C7F1252-7237-4FA9-8A7D-F24DE89AA486}"/>
          </ac:spMkLst>
        </pc:spChg>
        <pc:spChg chg="mod">
          <ac:chgData name="Nguyen The Trung" userId="902cf270-97dd-4e89-8732-c9e86b8cbe65" providerId="ADAL" clId="{C7068598-7A8A-40A1-92D2-57E0D827AFDD}" dt="2024-04-13T17:29:10.826" v="1998" actId="20577"/>
          <ac:spMkLst>
            <pc:docMk/>
            <pc:sldMk cId="1510645880" sldId="526"/>
            <ac:spMk id="6" creationId="{85F0F8DB-D9A8-4DDC-96C0-EE30468CFA03}"/>
          </ac:spMkLst>
        </pc:spChg>
        <pc:spChg chg="mod">
          <ac:chgData name="Nguyen The Trung" userId="902cf270-97dd-4e89-8732-c9e86b8cbe65" providerId="ADAL" clId="{C7068598-7A8A-40A1-92D2-57E0D827AFDD}" dt="2024-04-13T17:29:12.943" v="2000" actId="6549"/>
          <ac:spMkLst>
            <pc:docMk/>
            <pc:sldMk cId="1510645880" sldId="526"/>
            <ac:spMk id="7" creationId="{F4094A44-F6E8-430B-B7D4-B6BADDFE8F01}"/>
          </ac:spMkLst>
        </pc:spChg>
      </pc:sldChg>
      <pc:sldChg chg="del">
        <pc:chgData name="Nguyen The Trung" userId="902cf270-97dd-4e89-8732-c9e86b8cbe65" providerId="ADAL" clId="{C7068598-7A8A-40A1-92D2-57E0D827AFDD}" dt="2024-04-13T17:08:41.934" v="1301" actId="47"/>
        <pc:sldMkLst>
          <pc:docMk/>
          <pc:sldMk cId="739810031" sldId="527"/>
        </pc:sldMkLst>
      </pc:sldChg>
      <pc:sldChg chg="del">
        <pc:chgData name="Nguyen The Trung" userId="902cf270-97dd-4e89-8732-c9e86b8cbe65" providerId="ADAL" clId="{C7068598-7A8A-40A1-92D2-57E0D827AFDD}" dt="2024-04-13T17:08:44.033" v="1302" actId="47"/>
        <pc:sldMkLst>
          <pc:docMk/>
          <pc:sldMk cId="327972677" sldId="528"/>
        </pc:sldMkLst>
      </pc:sldChg>
      <pc:sldChg chg="del">
        <pc:chgData name="Nguyen The Trung" userId="902cf270-97dd-4e89-8732-c9e86b8cbe65" providerId="ADAL" clId="{C7068598-7A8A-40A1-92D2-57E0D827AFDD}" dt="2024-04-13T17:08:47.808" v="1304" actId="47"/>
        <pc:sldMkLst>
          <pc:docMk/>
          <pc:sldMk cId="258351683" sldId="529"/>
        </pc:sldMkLst>
      </pc:sldChg>
      <pc:sldChg chg="del">
        <pc:chgData name="Nguyen The Trung" userId="902cf270-97dd-4e89-8732-c9e86b8cbe65" providerId="ADAL" clId="{C7068598-7A8A-40A1-92D2-57E0D827AFDD}" dt="2024-04-13T17:08:54.326" v="1305" actId="47"/>
        <pc:sldMkLst>
          <pc:docMk/>
          <pc:sldMk cId="3237161544" sldId="530"/>
        </pc:sldMkLst>
      </pc:sldChg>
      <pc:sldChg chg="del">
        <pc:chgData name="Nguyen The Trung" userId="902cf270-97dd-4e89-8732-c9e86b8cbe65" providerId="ADAL" clId="{C7068598-7A8A-40A1-92D2-57E0D827AFDD}" dt="2024-04-13T17:08:46.044" v="1303" actId="47"/>
        <pc:sldMkLst>
          <pc:docMk/>
          <pc:sldMk cId="2598863205" sldId="531"/>
        </pc:sldMkLst>
      </pc:sldChg>
      <pc:sldChg chg="addSp delSp modSp mod">
        <pc:chgData name="Nguyen The Trung" userId="902cf270-97dd-4e89-8732-c9e86b8cbe65" providerId="ADAL" clId="{C7068598-7A8A-40A1-92D2-57E0D827AFDD}" dt="2024-04-13T17:30:48.215" v="2054" actId="20577"/>
        <pc:sldMkLst>
          <pc:docMk/>
          <pc:sldMk cId="3323225199" sldId="532"/>
        </pc:sldMkLst>
        <pc:spChg chg="add del mod">
          <ac:chgData name="Nguyen The Trung" userId="902cf270-97dd-4e89-8732-c9e86b8cbe65" providerId="ADAL" clId="{C7068598-7A8A-40A1-92D2-57E0D827AFDD}" dt="2024-04-13T17:09:13.662" v="1308" actId="478"/>
          <ac:spMkLst>
            <pc:docMk/>
            <pc:sldMk cId="3323225199" sldId="532"/>
            <ac:spMk id="3" creationId="{403BAF20-A005-FB82-58E1-19F214636119}"/>
          </ac:spMkLst>
        </pc:spChg>
        <pc:spChg chg="mod">
          <ac:chgData name="Nguyen The Trung" userId="902cf270-97dd-4e89-8732-c9e86b8cbe65" providerId="ADAL" clId="{C7068598-7A8A-40A1-92D2-57E0D827AFDD}" dt="2024-04-13T17:30:34.341" v="2048" actId="113"/>
          <ac:spMkLst>
            <pc:docMk/>
            <pc:sldMk cId="3323225199" sldId="532"/>
            <ac:spMk id="4" creationId="{D56888FE-71A4-470B-8FCD-856392859347}"/>
          </ac:spMkLst>
        </pc:spChg>
        <pc:spChg chg="mod">
          <ac:chgData name="Nguyen The Trung" userId="902cf270-97dd-4e89-8732-c9e86b8cbe65" providerId="ADAL" clId="{C7068598-7A8A-40A1-92D2-57E0D827AFDD}" dt="2024-04-13T17:30:42.567" v="2050" actId="20577"/>
          <ac:spMkLst>
            <pc:docMk/>
            <pc:sldMk cId="3323225199" sldId="532"/>
            <ac:spMk id="7" creationId="{2F2AE000-EC48-4C42-AF64-C7C048B073C0}"/>
          </ac:spMkLst>
        </pc:spChg>
        <pc:spChg chg="mod">
          <ac:chgData name="Nguyen The Trung" userId="902cf270-97dd-4e89-8732-c9e86b8cbe65" providerId="ADAL" clId="{C7068598-7A8A-40A1-92D2-57E0D827AFDD}" dt="2024-04-13T17:30:45.498" v="2052" actId="20577"/>
          <ac:spMkLst>
            <pc:docMk/>
            <pc:sldMk cId="3323225199" sldId="532"/>
            <ac:spMk id="8" creationId="{8C3C5B31-20A0-43E0-999E-CA1D3901FA6B}"/>
          </ac:spMkLst>
        </pc:spChg>
        <pc:spChg chg="mod">
          <ac:chgData name="Nguyen The Trung" userId="902cf270-97dd-4e89-8732-c9e86b8cbe65" providerId="ADAL" clId="{C7068598-7A8A-40A1-92D2-57E0D827AFDD}" dt="2024-04-13T17:30:48.215" v="2054" actId="20577"/>
          <ac:spMkLst>
            <pc:docMk/>
            <pc:sldMk cId="3323225199" sldId="532"/>
            <ac:spMk id="9" creationId="{CD73D374-FC8E-4FE0-A799-EF1DC9FF289A}"/>
          </ac:spMkLst>
        </pc:spChg>
        <pc:spChg chg="del">
          <ac:chgData name="Nguyen The Trung" userId="902cf270-97dd-4e89-8732-c9e86b8cbe65" providerId="ADAL" clId="{C7068598-7A8A-40A1-92D2-57E0D827AFDD}" dt="2024-04-13T17:09:10.249" v="1306" actId="478"/>
          <ac:spMkLst>
            <pc:docMk/>
            <pc:sldMk cId="3323225199" sldId="532"/>
            <ac:spMk id="10" creationId="{7DB8331D-7E92-47B3-8017-A14500502595}"/>
          </ac:spMkLst>
        </pc:spChg>
        <pc:spChg chg="add mod">
          <ac:chgData name="Nguyen The Trung" userId="902cf270-97dd-4e89-8732-c9e86b8cbe65" providerId="ADAL" clId="{C7068598-7A8A-40A1-92D2-57E0D827AFDD}" dt="2024-04-13T17:09:10.562" v="1307"/>
          <ac:spMkLst>
            <pc:docMk/>
            <pc:sldMk cId="3323225199" sldId="532"/>
            <ac:spMk id="11" creationId="{7B60C784-F10D-B822-D690-FB3AA278C89F}"/>
          </ac:spMkLst>
        </pc:spChg>
      </pc:sldChg>
      <pc:sldChg chg="addSp delSp modSp mod ord">
        <pc:chgData name="Nguyen The Trung" userId="902cf270-97dd-4e89-8732-c9e86b8cbe65" providerId="ADAL" clId="{C7068598-7A8A-40A1-92D2-57E0D827AFDD}" dt="2024-04-13T17:31:04.843" v="2070" actId="20577"/>
        <pc:sldMkLst>
          <pc:docMk/>
          <pc:sldMk cId="3096161658" sldId="533"/>
        </pc:sldMkLst>
        <pc:spChg chg="add del mod">
          <ac:chgData name="Nguyen The Trung" userId="902cf270-97dd-4e89-8732-c9e86b8cbe65" providerId="ADAL" clId="{C7068598-7A8A-40A1-92D2-57E0D827AFDD}" dt="2024-04-13T17:15:57.300" v="1381" actId="478"/>
          <ac:spMkLst>
            <pc:docMk/>
            <pc:sldMk cId="3096161658" sldId="533"/>
            <ac:spMk id="3" creationId="{EC5FE6C9-7846-C70E-6AB9-22C89E9B6A67}"/>
          </ac:spMkLst>
        </pc:spChg>
        <pc:spChg chg="del">
          <ac:chgData name="Nguyen The Trung" userId="902cf270-97dd-4e89-8732-c9e86b8cbe65" providerId="ADAL" clId="{C7068598-7A8A-40A1-92D2-57E0D827AFDD}" dt="2024-04-13T17:15:54.031" v="1379" actId="478"/>
          <ac:spMkLst>
            <pc:docMk/>
            <pc:sldMk cId="3096161658" sldId="533"/>
            <ac:spMk id="4" creationId="{AB6AA47D-F7C9-4E80-8912-B183F307AFAD}"/>
          </ac:spMkLst>
        </pc:spChg>
        <pc:spChg chg="mod">
          <ac:chgData name="Nguyen The Trung" userId="902cf270-97dd-4e89-8732-c9e86b8cbe65" providerId="ADAL" clId="{C7068598-7A8A-40A1-92D2-57E0D827AFDD}" dt="2024-04-13T17:30:58.647" v="2064" actId="20577"/>
          <ac:spMkLst>
            <pc:docMk/>
            <pc:sldMk cId="3096161658" sldId="533"/>
            <ac:spMk id="5" creationId="{C6A62CD7-6AB1-435F-8F03-521B9D6A43AB}"/>
          </ac:spMkLst>
        </pc:spChg>
        <pc:spChg chg="mod">
          <ac:chgData name="Nguyen The Trung" userId="902cf270-97dd-4e89-8732-c9e86b8cbe65" providerId="ADAL" clId="{C7068598-7A8A-40A1-92D2-57E0D827AFDD}" dt="2024-04-13T17:31:01.455" v="2067" actId="20577"/>
          <ac:spMkLst>
            <pc:docMk/>
            <pc:sldMk cId="3096161658" sldId="533"/>
            <ac:spMk id="7" creationId="{D09AC9C5-E381-45A3-A9D5-CB712F076638}"/>
          </ac:spMkLst>
        </pc:spChg>
        <pc:spChg chg="mod">
          <ac:chgData name="Nguyen The Trung" userId="902cf270-97dd-4e89-8732-c9e86b8cbe65" providerId="ADAL" clId="{C7068598-7A8A-40A1-92D2-57E0D827AFDD}" dt="2024-04-13T17:31:04.843" v="2070" actId="20577"/>
          <ac:spMkLst>
            <pc:docMk/>
            <pc:sldMk cId="3096161658" sldId="533"/>
            <ac:spMk id="9" creationId="{4869E339-B16B-4EAA-8DB0-B3773B54FD55}"/>
          </ac:spMkLst>
        </pc:spChg>
        <pc:spChg chg="add mod">
          <ac:chgData name="Nguyen The Trung" userId="902cf270-97dd-4e89-8732-c9e86b8cbe65" providerId="ADAL" clId="{C7068598-7A8A-40A1-92D2-57E0D827AFDD}" dt="2024-04-13T17:15:54.304" v="1380"/>
          <ac:spMkLst>
            <pc:docMk/>
            <pc:sldMk cId="3096161658" sldId="533"/>
            <ac:spMk id="12" creationId="{818EBE07-F069-9328-5689-96AC641AC82D}"/>
          </ac:spMkLst>
        </pc:spChg>
      </pc:sldChg>
      <pc:sldChg chg="del">
        <pc:chgData name="Nguyen The Trung" userId="902cf270-97dd-4e89-8732-c9e86b8cbe65" providerId="ADAL" clId="{C7068598-7A8A-40A1-92D2-57E0D827AFDD}" dt="2024-04-13T17:10:26.789" v="1319" actId="47"/>
        <pc:sldMkLst>
          <pc:docMk/>
          <pc:sldMk cId="599537306" sldId="534"/>
        </pc:sldMkLst>
      </pc:sldChg>
      <pc:sldChg chg="del">
        <pc:chgData name="Nguyen The Trung" userId="902cf270-97dd-4e89-8732-c9e86b8cbe65" providerId="ADAL" clId="{C7068598-7A8A-40A1-92D2-57E0D827AFDD}" dt="2024-04-13T17:10:27.800" v="1320" actId="47"/>
        <pc:sldMkLst>
          <pc:docMk/>
          <pc:sldMk cId="1711506357" sldId="535"/>
        </pc:sldMkLst>
      </pc:sldChg>
      <pc:sldChg chg="del">
        <pc:chgData name="Nguyen The Trung" userId="902cf270-97dd-4e89-8732-c9e86b8cbe65" providerId="ADAL" clId="{C7068598-7A8A-40A1-92D2-57E0D827AFDD}" dt="2024-04-13T17:10:29.014" v="1321" actId="47"/>
        <pc:sldMkLst>
          <pc:docMk/>
          <pc:sldMk cId="510459275" sldId="536"/>
        </pc:sldMkLst>
      </pc:sldChg>
      <pc:sldChg chg="del">
        <pc:chgData name="Nguyen The Trung" userId="902cf270-97dd-4e89-8732-c9e86b8cbe65" providerId="ADAL" clId="{C7068598-7A8A-40A1-92D2-57E0D827AFDD}" dt="2024-04-13T17:10:29.697" v="1322" actId="47"/>
        <pc:sldMkLst>
          <pc:docMk/>
          <pc:sldMk cId="2087814495" sldId="537"/>
        </pc:sldMkLst>
      </pc:sldChg>
      <pc:sldChg chg="del">
        <pc:chgData name="Nguyen The Trung" userId="902cf270-97dd-4e89-8732-c9e86b8cbe65" providerId="ADAL" clId="{C7068598-7A8A-40A1-92D2-57E0D827AFDD}" dt="2024-04-13T17:10:30.418" v="1323" actId="47"/>
        <pc:sldMkLst>
          <pc:docMk/>
          <pc:sldMk cId="4141662141" sldId="538"/>
        </pc:sldMkLst>
      </pc:sldChg>
      <pc:sldChg chg="add del">
        <pc:chgData name="Nguyen The Trung" userId="902cf270-97dd-4e89-8732-c9e86b8cbe65" providerId="ADAL" clId="{C7068598-7A8A-40A1-92D2-57E0D827AFDD}" dt="2024-04-13T17:14:35.279" v="1334" actId="47"/>
        <pc:sldMkLst>
          <pc:docMk/>
          <pc:sldMk cId="3691704133" sldId="539"/>
        </pc:sldMkLst>
      </pc:sldChg>
      <pc:sldChg chg="del">
        <pc:chgData name="Nguyen The Trung" userId="902cf270-97dd-4e89-8732-c9e86b8cbe65" providerId="ADAL" clId="{C7068598-7A8A-40A1-92D2-57E0D827AFDD}" dt="2024-04-13T17:14:36.207" v="1335" actId="47"/>
        <pc:sldMkLst>
          <pc:docMk/>
          <pc:sldMk cId="13118776" sldId="540"/>
        </pc:sldMkLst>
      </pc:sldChg>
      <pc:sldChg chg="del">
        <pc:chgData name="Nguyen The Trung" userId="902cf270-97dd-4e89-8732-c9e86b8cbe65" providerId="ADAL" clId="{C7068598-7A8A-40A1-92D2-57E0D827AFDD}" dt="2024-04-13T17:14:37.084" v="1336" actId="47"/>
        <pc:sldMkLst>
          <pc:docMk/>
          <pc:sldMk cId="1306039282" sldId="541"/>
        </pc:sldMkLst>
      </pc:sldChg>
      <pc:sldChg chg="del">
        <pc:chgData name="Nguyen The Trung" userId="902cf270-97dd-4e89-8732-c9e86b8cbe65" providerId="ADAL" clId="{C7068598-7A8A-40A1-92D2-57E0D827AFDD}" dt="2024-04-13T17:14:38.075" v="1337" actId="47"/>
        <pc:sldMkLst>
          <pc:docMk/>
          <pc:sldMk cId="4210516419" sldId="542"/>
        </pc:sldMkLst>
      </pc:sldChg>
      <pc:sldChg chg="del">
        <pc:chgData name="Nguyen The Trung" userId="902cf270-97dd-4e89-8732-c9e86b8cbe65" providerId="ADAL" clId="{C7068598-7A8A-40A1-92D2-57E0D827AFDD}" dt="2024-04-13T17:14:38.634" v="1338" actId="47"/>
        <pc:sldMkLst>
          <pc:docMk/>
          <pc:sldMk cId="4171614214" sldId="543"/>
        </pc:sldMkLst>
      </pc:sldChg>
      <pc:sldChg chg="del">
        <pc:chgData name="Nguyen The Trung" userId="902cf270-97dd-4e89-8732-c9e86b8cbe65" providerId="ADAL" clId="{C7068598-7A8A-40A1-92D2-57E0D827AFDD}" dt="2024-04-13T17:14:39.062" v="1339" actId="47"/>
        <pc:sldMkLst>
          <pc:docMk/>
          <pc:sldMk cId="3767692610" sldId="544"/>
        </pc:sldMkLst>
      </pc:sldChg>
      <pc:sldChg chg="del">
        <pc:chgData name="Nguyen The Trung" userId="902cf270-97dd-4e89-8732-c9e86b8cbe65" providerId="ADAL" clId="{C7068598-7A8A-40A1-92D2-57E0D827AFDD}" dt="2024-04-13T17:14:39.463" v="1340" actId="47"/>
        <pc:sldMkLst>
          <pc:docMk/>
          <pc:sldMk cId="2058089006" sldId="545"/>
        </pc:sldMkLst>
      </pc:sldChg>
      <pc:sldChg chg="del">
        <pc:chgData name="Nguyen The Trung" userId="902cf270-97dd-4e89-8732-c9e86b8cbe65" providerId="ADAL" clId="{C7068598-7A8A-40A1-92D2-57E0D827AFDD}" dt="2024-04-13T17:14:45.147" v="1346" actId="47"/>
        <pc:sldMkLst>
          <pc:docMk/>
          <pc:sldMk cId="4247169533" sldId="546"/>
        </pc:sldMkLst>
      </pc:sldChg>
      <pc:sldChg chg="del">
        <pc:chgData name="Nguyen The Trung" userId="902cf270-97dd-4e89-8732-c9e86b8cbe65" providerId="ADAL" clId="{C7068598-7A8A-40A1-92D2-57E0D827AFDD}" dt="2024-04-13T17:14:45.751" v="1347" actId="47"/>
        <pc:sldMkLst>
          <pc:docMk/>
          <pc:sldMk cId="1414183462" sldId="547"/>
        </pc:sldMkLst>
      </pc:sldChg>
      <pc:sldChg chg="del">
        <pc:chgData name="Nguyen The Trung" userId="902cf270-97dd-4e89-8732-c9e86b8cbe65" providerId="ADAL" clId="{C7068598-7A8A-40A1-92D2-57E0D827AFDD}" dt="2024-04-13T17:14:46.287" v="1348" actId="47"/>
        <pc:sldMkLst>
          <pc:docMk/>
          <pc:sldMk cId="3745480254" sldId="548"/>
        </pc:sldMkLst>
      </pc:sldChg>
      <pc:sldChg chg="del">
        <pc:chgData name="Nguyen The Trung" userId="902cf270-97dd-4e89-8732-c9e86b8cbe65" providerId="ADAL" clId="{C7068598-7A8A-40A1-92D2-57E0D827AFDD}" dt="2024-04-13T17:14:46.771" v="1349" actId="47"/>
        <pc:sldMkLst>
          <pc:docMk/>
          <pc:sldMk cId="3366457865" sldId="549"/>
        </pc:sldMkLst>
      </pc:sldChg>
      <pc:sldChg chg="del">
        <pc:chgData name="Nguyen The Trung" userId="902cf270-97dd-4e89-8732-c9e86b8cbe65" providerId="ADAL" clId="{C7068598-7A8A-40A1-92D2-57E0D827AFDD}" dt="2024-04-13T17:14:47.666" v="1351" actId="47"/>
        <pc:sldMkLst>
          <pc:docMk/>
          <pc:sldMk cId="1692102976" sldId="550"/>
        </pc:sldMkLst>
      </pc:sldChg>
      <pc:sldChg chg="del">
        <pc:chgData name="Nguyen The Trung" userId="902cf270-97dd-4e89-8732-c9e86b8cbe65" providerId="ADAL" clId="{C7068598-7A8A-40A1-92D2-57E0D827AFDD}" dt="2024-04-13T17:14:48.146" v="1352" actId="47"/>
        <pc:sldMkLst>
          <pc:docMk/>
          <pc:sldMk cId="4073156679" sldId="551"/>
        </pc:sldMkLst>
      </pc:sldChg>
      <pc:sldChg chg="del">
        <pc:chgData name="Nguyen The Trung" userId="902cf270-97dd-4e89-8732-c9e86b8cbe65" providerId="ADAL" clId="{C7068598-7A8A-40A1-92D2-57E0D827AFDD}" dt="2024-04-13T17:14:47.212" v="1350" actId="47"/>
        <pc:sldMkLst>
          <pc:docMk/>
          <pc:sldMk cId="1761713306" sldId="552"/>
        </pc:sldMkLst>
      </pc:sldChg>
      <pc:sldChg chg="del">
        <pc:chgData name="Nguyen The Trung" userId="902cf270-97dd-4e89-8732-c9e86b8cbe65" providerId="ADAL" clId="{C7068598-7A8A-40A1-92D2-57E0D827AFDD}" dt="2024-04-13T17:14:48.679" v="1353" actId="47"/>
        <pc:sldMkLst>
          <pc:docMk/>
          <pc:sldMk cId="3921871126" sldId="553"/>
        </pc:sldMkLst>
      </pc:sldChg>
      <pc:sldChg chg="del">
        <pc:chgData name="Nguyen The Trung" userId="902cf270-97dd-4e89-8732-c9e86b8cbe65" providerId="ADAL" clId="{C7068598-7A8A-40A1-92D2-57E0D827AFDD}" dt="2024-04-13T17:14:49.096" v="1354" actId="47"/>
        <pc:sldMkLst>
          <pc:docMk/>
          <pc:sldMk cId="1341869871" sldId="554"/>
        </pc:sldMkLst>
      </pc:sldChg>
      <pc:sldChg chg="del">
        <pc:chgData name="Nguyen The Trung" userId="902cf270-97dd-4e89-8732-c9e86b8cbe65" providerId="ADAL" clId="{C7068598-7A8A-40A1-92D2-57E0D827AFDD}" dt="2024-04-13T17:14:49.470" v="1355" actId="47"/>
        <pc:sldMkLst>
          <pc:docMk/>
          <pc:sldMk cId="3024107348" sldId="555"/>
        </pc:sldMkLst>
      </pc:sldChg>
      <pc:sldChg chg="del">
        <pc:chgData name="Nguyen The Trung" userId="902cf270-97dd-4e89-8732-c9e86b8cbe65" providerId="ADAL" clId="{C7068598-7A8A-40A1-92D2-57E0D827AFDD}" dt="2024-04-13T17:14:50.318" v="1357" actId="47"/>
        <pc:sldMkLst>
          <pc:docMk/>
          <pc:sldMk cId="2782928538" sldId="556"/>
        </pc:sldMkLst>
      </pc:sldChg>
      <pc:sldChg chg="del">
        <pc:chgData name="Nguyen The Trung" userId="902cf270-97dd-4e89-8732-c9e86b8cbe65" providerId="ADAL" clId="{C7068598-7A8A-40A1-92D2-57E0D827AFDD}" dt="2024-04-13T17:14:49.886" v="1356" actId="47"/>
        <pc:sldMkLst>
          <pc:docMk/>
          <pc:sldMk cId="132147358" sldId="557"/>
        </pc:sldMkLst>
      </pc:sldChg>
      <pc:sldChg chg="del">
        <pc:chgData name="Nguyen The Trung" userId="902cf270-97dd-4e89-8732-c9e86b8cbe65" providerId="ADAL" clId="{C7068598-7A8A-40A1-92D2-57E0D827AFDD}" dt="2024-04-13T17:14:50.675" v="1358" actId="47"/>
        <pc:sldMkLst>
          <pc:docMk/>
          <pc:sldMk cId="1307435639" sldId="558"/>
        </pc:sldMkLst>
      </pc:sldChg>
      <pc:sldChg chg="del">
        <pc:chgData name="Nguyen The Trung" userId="902cf270-97dd-4e89-8732-c9e86b8cbe65" providerId="ADAL" clId="{C7068598-7A8A-40A1-92D2-57E0D827AFDD}" dt="2024-04-13T17:14:51.118" v="1359" actId="47"/>
        <pc:sldMkLst>
          <pc:docMk/>
          <pc:sldMk cId="1044625044" sldId="559"/>
        </pc:sldMkLst>
      </pc:sldChg>
      <pc:sldChg chg="del">
        <pc:chgData name="Nguyen The Trung" userId="902cf270-97dd-4e89-8732-c9e86b8cbe65" providerId="ADAL" clId="{C7068598-7A8A-40A1-92D2-57E0D827AFDD}" dt="2024-04-13T17:14:51.404" v="1360" actId="47"/>
        <pc:sldMkLst>
          <pc:docMk/>
          <pc:sldMk cId="1206461496" sldId="560"/>
        </pc:sldMkLst>
      </pc:sldChg>
      <pc:sldChg chg="del">
        <pc:chgData name="Nguyen The Trung" userId="902cf270-97dd-4e89-8732-c9e86b8cbe65" providerId="ADAL" clId="{C7068598-7A8A-40A1-92D2-57E0D827AFDD}" dt="2024-04-13T17:14:53.076" v="1363" actId="47"/>
        <pc:sldMkLst>
          <pc:docMk/>
          <pc:sldMk cId="1649956201" sldId="561"/>
        </pc:sldMkLst>
      </pc:sldChg>
      <pc:sldChg chg="del">
        <pc:chgData name="Nguyen The Trung" userId="902cf270-97dd-4e89-8732-c9e86b8cbe65" providerId="ADAL" clId="{C7068598-7A8A-40A1-92D2-57E0D827AFDD}" dt="2024-04-13T17:14:52.475" v="1361" actId="47"/>
        <pc:sldMkLst>
          <pc:docMk/>
          <pc:sldMk cId="2099578100" sldId="562"/>
        </pc:sldMkLst>
      </pc:sldChg>
      <pc:sldChg chg="del">
        <pc:chgData name="Nguyen The Trung" userId="902cf270-97dd-4e89-8732-c9e86b8cbe65" providerId="ADAL" clId="{C7068598-7A8A-40A1-92D2-57E0D827AFDD}" dt="2024-04-13T17:14:52.715" v="1362" actId="47"/>
        <pc:sldMkLst>
          <pc:docMk/>
          <pc:sldMk cId="565772099" sldId="563"/>
        </pc:sldMkLst>
      </pc:sldChg>
      <pc:sldChg chg="del">
        <pc:chgData name="Nguyen The Trung" userId="902cf270-97dd-4e89-8732-c9e86b8cbe65" providerId="ADAL" clId="{C7068598-7A8A-40A1-92D2-57E0D827AFDD}" dt="2024-04-13T17:14:53.289" v="1364" actId="47"/>
        <pc:sldMkLst>
          <pc:docMk/>
          <pc:sldMk cId="281587484" sldId="564"/>
        </pc:sldMkLst>
      </pc:sldChg>
      <pc:sldChg chg="del">
        <pc:chgData name="Nguyen The Trung" userId="902cf270-97dd-4e89-8732-c9e86b8cbe65" providerId="ADAL" clId="{C7068598-7A8A-40A1-92D2-57E0D827AFDD}" dt="2024-04-13T17:14:53.478" v="1365" actId="47"/>
        <pc:sldMkLst>
          <pc:docMk/>
          <pc:sldMk cId="2586602690" sldId="565"/>
        </pc:sldMkLst>
      </pc:sldChg>
      <pc:sldChg chg="del">
        <pc:chgData name="Nguyen The Trung" userId="902cf270-97dd-4e89-8732-c9e86b8cbe65" providerId="ADAL" clId="{C7068598-7A8A-40A1-92D2-57E0D827AFDD}" dt="2024-04-13T17:14:53.658" v="1366" actId="47"/>
        <pc:sldMkLst>
          <pc:docMk/>
          <pc:sldMk cId="319760645" sldId="566"/>
        </pc:sldMkLst>
      </pc:sldChg>
      <pc:sldChg chg="del">
        <pc:chgData name="Nguyen The Trung" userId="902cf270-97dd-4e89-8732-c9e86b8cbe65" providerId="ADAL" clId="{C7068598-7A8A-40A1-92D2-57E0D827AFDD}" dt="2024-04-13T17:14:53.808" v="1367" actId="47"/>
        <pc:sldMkLst>
          <pc:docMk/>
          <pc:sldMk cId="1260237543" sldId="567"/>
        </pc:sldMkLst>
      </pc:sldChg>
      <pc:sldChg chg="del">
        <pc:chgData name="Nguyen The Trung" userId="902cf270-97dd-4e89-8732-c9e86b8cbe65" providerId="ADAL" clId="{C7068598-7A8A-40A1-92D2-57E0D827AFDD}" dt="2024-04-13T17:14:54.024" v="1368" actId="47"/>
        <pc:sldMkLst>
          <pc:docMk/>
          <pc:sldMk cId="1638691028" sldId="568"/>
        </pc:sldMkLst>
      </pc:sldChg>
      <pc:sldChg chg="del">
        <pc:chgData name="Nguyen The Trung" userId="902cf270-97dd-4e89-8732-c9e86b8cbe65" providerId="ADAL" clId="{C7068598-7A8A-40A1-92D2-57E0D827AFDD}" dt="2024-04-13T17:14:54.651" v="1369" actId="47"/>
        <pc:sldMkLst>
          <pc:docMk/>
          <pc:sldMk cId="2058029084" sldId="569"/>
        </pc:sldMkLst>
      </pc:sldChg>
      <pc:sldChg chg="del">
        <pc:chgData name="Nguyen The Trung" userId="902cf270-97dd-4e89-8732-c9e86b8cbe65" providerId="ADAL" clId="{C7068598-7A8A-40A1-92D2-57E0D827AFDD}" dt="2024-04-13T17:14:55.010" v="1370" actId="47"/>
        <pc:sldMkLst>
          <pc:docMk/>
          <pc:sldMk cId="1324477299" sldId="570"/>
        </pc:sldMkLst>
      </pc:sldChg>
      <pc:sldChg chg="del">
        <pc:chgData name="Nguyen The Trung" userId="902cf270-97dd-4e89-8732-c9e86b8cbe65" providerId="ADAL" clId="{C7068598-7A8A-40A1-92D2-57E0D827AFDD}" dt="2024-04-13T17:14:55.252" v="1371" actId="47"/>
        <pc:sldMkLst>
          <pc:docMk/>
          <pc:sldMk cId="1305932938" sldId="571"/>
        </pc:sldMkLst>
      </pc:sldChg>
      <pc:sldChg chg="del">
        <pc:chgData name="Nguyen The Trung" userId="902cf270-97dd-4e89-8732-c9e86b8cbe65" providerId="ADAL" clId="{C7068598-7A8A-40A1-92D2-57E0D827AFDD}" dt="2024-04-13T17:14:55.685" v="1372" actId="47"/>
        <pc:sldMkLst>
          <pc:docMk/>
          <pc:sldMk cId="318396458" sldId="572"/>
        </pc:sldMkLst>
      </pc:sldChg>
      <pc:sldChg chg="add del">
        <pc:chgData name="Nguyen The Trung" userId="902cf270-97dd-4e89-8732-c9e86b8cbe65" providerId="ADAL" clId="{C7068598-7A8A-40A1-92D2-57E0D827AFDD}" dt="2024-04-13T17:15:10.045" v="1378" actId="47"/>
        <pc:sldMkLst>
          <pc:docMk/>
          <pc:sldMk cId="1563696598" sldId="573"/>
        </pc:sldMkLst>
      </pc:sldChg>
      <pc:sldChg chg="del">
        <pc:chgData name="Nguyen The Trung" userId="902cf270-97dd-4e89-8732-c9e86b8cbe65" providerId="ADAL" clId="{C7068598-7A8A-40A1-92D2-57E0D827AFDD}" dt="2024-04-13T17:14:56.128" v="1373" actId="47"/>
        <pc:sldMkLst>
          <pc:docMk/>
          <pc:sldMk cId="2070913308" sldId="574"/>
        </pc:sldMkLst>
      </pc:sldChg>
      <pc:sldChg chg="modSp mod">
        <pc:chgData name="Nguyen The Trung" userId="902cf270-97dd-4e89-8732-c9e86b8cbe65" providerId="ADAL" clId="{C7068598-7A8A-40A1-92D2-57E0D827AFDD}" dt="2024-04-13T17:31:19.620" v="2072" actId="20577"/>
        <pc:sldMkLst>
          <pc:docMk/>
          <pc:sldMk cId="233823255" sldId="576"/>
        </pc:sldMkLst>
        <pc:spChg chg="mod">
          <ac:chgData name="Nguyen The Trung" userId="902cf270-97dd-4e89-8732-c9e86b8cbe65" providerId="ADAL" clId="{C7068598-7A8A-40A1-92D2-57E0D827AFDD}" dt="2024-04-13T17:31:19.620" v="2072" actId="20577"/>
          <ac:spMkLst>
            <pc:docMk/>
            <pc:sldMk cId="233823255" sldId="576"/>
            <ac:spMk id="2" creationId="{DD056626-3466-4F52-9A04-4740F11AB18D}"/>
          </ac:spMkLst>
        </pc:spChg>
      </pc:sldChg>
      <pc:sldChg chg="addSp delSp modSp mod">
        <pc:chgData name="Nguyen The Trung" userId="902cf270-97dd-4e89-8732-c9e86b8cbe65" providerId="ADAL" clId="{C7068598-7A8A-40A1-92D2-57E0D827AFDD}" dt="2024-04-13T17:31:30.534" v="2075" actId="478"/>
        <pc:sldMkLst>
          <pc:docMk/>
          <pc:sldMk cId="3847122786" sldId="578"/>
        </pc:sldMkLst>
        <pc:spChg chg="add del mod">
          <ac:chgData name="Nguyen The Trung" userId="902cf270-97dd-4e89-8732-c9e86b8cbe65" providerId="ADAL" clId="{C7068598-7A8A-40A1-92D2-57E0D827AFDD}" dt="2024-04-13T17:31:30.534" v="2075" actId="478"/>
          <ac:spMkLst>
            <pc:docMk/>
            <pc:sldMk cId="3847122786" sldId="578"/>
            <ac:spMk id="3" creationId="{758635B5-E4B2-FC25-81BD-B06ED023B2ED}"/>
          </ac:spMkLst>
        </pc:spChg>
        <pc:spChg chg="add mod">
          <ac:chgData name="Nguyen The Trung" userId="902cf270-97dd-4e89-8732-c9e86b8cbe65" providerId="ADAL" clId="{C7068598-7A8A-40A1-92D2-57E0D827AFDD}" dt="2024-04-13T17:31:27.990" v="2074"/>
          <ac:spMkLst>
            <pc:docMk/>
            <pc:sldMk cId="3847122786" sldId="578"/>
            <ac:spMk id="4" creationId="{ADF86E9C-C642-ABD6-ECF8-7BACAD827FE9}"/>
          </ac:spMkLst>
        </pc:spChg>
        <pc:spChg chg="del">
          <ac:chgData name="Nguyen The Trung" userId="902cf270-97dd-4e89-8732-c9e86b8cbe65" providerId="ADAL" clId="{C7068598-7A8A-40A1-92D2-57E0D827AFDD}" dt="2024-04-13T17:31:27.727" v="2073" actId="478"/>
          <ac:spMkLst>
            <pc:docMk/>
            <pc:sldMk cId="3847122786" sldId="578"/>
            <ac:spMk id="9" creationId="{99C77030-6019-46AC-B117-0AB5037ACB78}"/>
          </ac:spMkLst>
        </pc:spChg>
      </pc:sldChg>
      <pc:sldChg chg="addSp delSp modSp mod">
        <pc:chgData name="Nguyen The Trung" userId="902cf270-97dd-4e89-8732-c9e86b8cbe65" providerId="ADAL" clId="{C7068598-7A8A-40A1-92D2-57E0D827AFDD}" dt="2024-04-13T17:31:37.664" v="2080"/>
        <pc:sldMkLst>
          <pc:docMk/>
          <pc:sldMk cId="2976089318" sldId="581"/>
        </pc:sldMkLst>
        <pc:spChg chg="add del mod">
          <ac:chgData name="Nguyen The Trung" userId="902cf270-97dd-4e89-8732-c9e86b8cbe65" providerId="ADAL" clId="{C7068598-7A8A-40A1-92D2-57E0D827AFDD}" dt="2024-04-13T17:31:37.397" v="2079" actId="478"/>
          <ac:spMkLst>
            <pc:docMk/>
            <pc:sldMk cId="2976089318" sldId="581"/>
            <ac:spMk id="3" creationId="{0A235241-EDFE-65EF-161F-E6E60CB615E1}"/>
          </ac:spMkLst>
        </pc:spChg>
        <pc:spChg chg="add mod">
          <ac:chgData name="Nguyen The Trung" userId="902cf270-97dd-4e89-8732-c9e86b8cbe65" providerId="ADAL" clId="{C7068598-7A8A-40A1-92D2-57E0D827AFDD}" dt="2024-04-13T17:31:35.999" v="2078"/>
          <ac:spMkLst>
            <pc:docMk/>
            <pc:sldMk cId="2976089318" sldId="581"/>
            <ac:spMk id="4" creationId="{D38AA1F5-16B5-A5F1-47C6-E051EAF00017}"/>
          </ac:spMkLst>
        </pc:spChg>
        <pc:spChg chg="del">
          <ac:chgData name="Nguyen The Trung" userId="902cf270-97dd-4e89-8732-c9e86b8cbe65" providerId="ADAL" clId="{C7068598-7A8A-40A1-92D2-57E0D827AFDD}" dt="2024-04-13T17:31:34.346" v="2076" actId="478"/>
          <ac:spMkLst>
            <pc:docMk/>
            <pc:sldMk cId="2976089318" sldId="581"/>
            <ac:spMk id="11" creationId="{6D36C8FA-0F4E-465A-9136-85E0102C5AB5}"/>
          </ac:spMkLst>
        </pc:spChg>
        <pc:spChg chg="add mod">
          <ac:chgData name="Nguyen The Trung" userId="902cf270-97dd-4e89-8732-c9e86b8cbe65" providerId="ADAL" clId="{C7068598-7A8A-40A1-92D2-57E0D827AFDD}" dt="2024-04-13T17:31:37.664" v="2080"/>
          <ac:spMkLst>
            <pc:docMk/>
            <pc:sldMk cId="2976089318" sldId="581"/>
            <ac:spMk id="12" creationId="{5480DF99-E10A-C05A-AF12-3FEF8D5E9D43}"/>
          </ac:spMkLst>
        </pc:spChg>
      </pc:sldChg>
      <pc:sldChg chg="addSp delSp modSp mod">
        <pc:chgData name="Nguyen The Trung" userId="902cf270-97dd-4e89-8732-c9e86b8cbe65" providerId="ADAL" clId="{C7068598-7A8A-40A1-92D2-57E0D827AFDD}" dt="2024-04-13T17:31:43.367" v="2083"/>
        <pc:sldMkLst>
          <pc:docMk/>
          <pc:sldMk cId="2049912056" sldId="583"/>
        </pc:sldMkLst>
        <pc:spChg chg="add del mod">
          <ac:chgData name="Nguyen The Trung" userId="902cf270-97dd-4e89-8732-c9e86b8cbe65" providerId="ADAL" clId="{C7068598-7A8A-40A1-92D2-57E0D827AFDD}" dt="2024-04-13T17:31:42.972" v="2082" actId="478"/>
          <ac:spMkLst>
            <pc:docMk/>
            <pc:sldMk cId="2049912056" sldId="583"/>
            <ac:spMk id="3" creationId="{EC5EC8BA-7526-2AA8-5FDB-385FCE7707C6}"/>
          </ac:spMkLst>
        </pc:spChg>
        <pc:spChg chg="add mod">
          <ac:chgData name="Nguyen The Trung" userId="902cf270-97dd-4e89-8732-c9e86b8cbe65" providerId="ADAL" clId="{C7068598-7A8A-40A1-92D2-57E0D827AFDD}" dt="2024-04-13T17:31:43.367" v="2083"/>
          <ac:spMkLst>
            <pc:docMk/>
            <pc:sldMk cId="2049912056" sldId="583"/>
            <ac:spMk id="4" creationId="{D4ED561C-9AF5-EA4E-9008-313A6BCFB395}"/>
          </ac:spMkLst>
        </pc:spChg>
        <pc:spChg chg="del">
          <ac:chgData name="Nguyen The Trung" userId="902cf270-97dd-4e89-8732-c9e86b8cbe65" providerId="ADAL" clId="{C7068598-7A8A-40A1-92D2-57E0D827AFDD}" dt="2024-04-13T17:31:40.871" v="2081" actId="478"/>
          <ac:spMkLst>
            <pc:docMk/>
            <pc:sldMk cId="2049912056" sldId="583"/>
            <ac:spMk id="9" creationId="{791B5DE2-E760-4309-9940-021F0817B3B1}"/>
          </ac:spMkLst>
        </pc:spChg>
      </pc:sldChg>
      <pc:sldChg chg="del">
        <pc:chgData name="Nguyen The Trung" userId="902cf270-97dd-4e89-8732-c9e86b8cbe65" providerId="ADAL" clId="{C7068598-7A8A-40A1-92D2-57E0D827AFDD}" dt="2024-04-13T17:14:40.711" v="1342" actId="47"/>
        <pc:sldMkLst>
          <pc:docMk/>
          <pc:sldMk cId="2386494978" sldId="584"/>
        </pc:sldMkLst>
      </pc:sldChg>
      <pc:sldChg chg="del">
        <pc:chgData name="Nguyen The Trung" userId="902cf270-97dd-4e89-8732-c9e86b8cbe65" providerId="ADAL" clId="{C7068598-7A8A-40A1-92D2-57E0D827AFDD}" dt="2024-04-13T17:14:41.895" v="1343" actId="47"/>
        <pc:sldMkLst>
          <pc:docMk/>
          <pc:sldMk cId="1263951308" sldId="585"/>
        </pc:sldMkLst>
      </pc:sldChg>
      <pc:sldChg chg="del">
        <pc:chgData name="Nguyen The Trung" userId="902cf270-97dd-4e89-8732-c9e86b8cbe65" providerId="ADAL" clId="{C7068598-7A8A-40A1-92D2-57E0D827AFDD}" dt="2024-04-13T17:14:43.072" v="1344" actId="47"/>
        <pc:sldMkLst>
          <pc:docMk/>
          <pc:sldMk cId="192398638" sldId="586"/>
        </pc:sldMkLst>
      </pc:sldChg>
      <pc:sldChg chg="del">
        <pc:chgData name="Nguyen The Trung" userId="902cf270-97dd-4e89-8732-c9e86b8cbe65" providerId="ADAL" clId="{C7068598-7A8A-40A1-92D2-57E0D827AFDD}" dt="2024-04-13T17:14:43.695" v="1345" actId="47"/>
        <pc:sldMkLst>
          <pc:docMk/>
          <pc:sldMk cId="2559866824" sldId="587"/>
        </pc:sldMkLst>
      </pc:sldChg>
      <pc:sldChg chg="del">
        <pc:chgData name="Nguyen The Trung" userId="902cf270-97dd-4e89-8732-c9e86b8cbe65" providerId="ADAL" clId="{C7068598-7A8A-40A1-92D2-57E0D827AFDD}" dt="2024-04-13T16:24:17.542" v="124" actId="47"/>
        <pc:sldMkLst>
          <pc:docMk/>
          <pc:sldMk cId="174788530" sldId="588"/>
        </pc:sldMkLst>
      </pc:sldChg>
      <pc:sldChg chg="del">
        <pc:chgData name="Nguyen The Trung" userId="902cf270-97dd-4e89-8732-c9e86b8cbe65" providerId="ADAL" clId="{C7068598-7A8A-40A1-92D2-57E0D827AFDD}" dt="2024-04-13T17:14:39.793" v="1341" actId="47"/>
        <pc:sldMkLst>
          <pc:docMk/>
          <pc:sldMk cId="912789531" sldId="589"/>
        </pc:sldMkLst>
      </pc:sldChg>
      <pc:sldChg chg="addSp delSp modSp add mod">
        <pc:chgData name="Nguyen The Trung" userId="902cf270-97dd-4e89-8732-c9e86b8cbe65" providerId="ADAL" clId="{C7068598-7A8A-40A1-92D2-57E0D827AFDD}" dt="2024-04-13T16:58:14.718" v="1029" actId="20577"/>
        <pc:sldMkLst>
          <pc:docMk/>
          <pc:sldMk cId="1434974043" sldId="590"/>
        </pc:sldMkLst>
        <pc:spChg chg="mod">
          <ac:chgData name="Nguyen The Trung" userId="902cf270-97dd-4e89-8732-c9e86b8cbe65" providerId="ADAL" clId="{C7068598-7A8A-40A1-92D2-57E0D827AFDD}" dt="2024-04-13T16:25:00.902" v="130"/>
          <ac:spMkLst>
            <pc:docMk/>
            <pc:sldMk cId="1434974043" sldId="590"/>
            <ac:spMk id="4" creationId="{E013E173-04CA-4679-85E6-E48459EBF302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5" creationId="{C8024964-F679-4B9C-BCF9-C709A2E165EE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6" creationId="{16625CFE-CD12-4AB8-B22E-E648F22AB2C8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7" creationId="{87D8DB8A-5D3A-4CBD-B478-B26EE8ADFCD6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8" creationId="{94213A44-E628-4CDA-8F67-311CA32D183C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0" creationId="{B079B1B5-EED0-495B-9A42-0B4160CAECAF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1" creationId="{16D51CBF-3BF7-4949-9096-DC58AB0AA663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2" creationId="{9095BD5D-5524-4170-8A2B-D63BB9992036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3" creationId="{2429766B-04CA-43E0-A6F8-A17DBFA38CA7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4" creationId="{FB51891E-5791-43CF-BEA2-7BC9492DC3A0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5" creationId="{35FBE99F-3F3E-4CC0-A3FC-04F1A88B7991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6" creationId="{8FC6E51C-9351-49D8-A734-15738046F460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7" creationId="{CAAB3197-FD3C-4CFB-A785-4A01518D5244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8" creationId="{E4B265D2-EBCD-45FB-9B8F-722A3EC83EC5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19" creationId="{2DC5A389-36B2-4FB2-922B-2915ED116E44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20" creationId="{1C68F638-7151-4569-B550-EEAE9C49EC93}"/>
          </ac:spMkLst>
        </pc:spChg>
        <pc:spChg chg="del">
          <ac:chgData name="Nguyen The Trung" userId="902cf270-97dd-4e89-8732-c9e86b8cbe65" providerId="ADAL" clId="{C7068598-7A8A-40A1-92D2-57E0D827AFDD}" dt="2024-04-13T16:24:36.892" v="126" actId="478"/>
          <ac:spMkLst>
            <pc:docMk/>
            <pc:sldMk cId="1434974043" sldId="590"/>
            <ac:spMk id="21" creationId="{AD922192-5559-460A-A6CD-46810FE896C5}"/>
          </ac:spMkLst>
        </pc:spChg>
        <pc:spChg chg="add mod">
          <ac:chgData name="Nguyen The Trung" userId="902cf270-97dd-4e89-8732-c9e86b8cbe65" providerId="ADAL" clId="{C7068598-7A8A-40A1-92D2-57E0D827AFDD}" dt="2024-04-13T16:28:15.457" v="136" actId="767"/>
          <ac:spMkLst>
            <pc:docMk/>
            <pc:sldMk cId="1434974043" sldId="590"/>
            <ac:spMk id="22" creationId="{FF088BC1-E20F-58C6-D274-1443620CDBE1}"/>
          </ac:spMkLst>
        </pc:spChg>
        <pc:spChg chg="add mod">
          <ac:chgData name="Nguyen The Trung" userId="902cf270-97dd-4e89-8732-c9e86b8cbe65" providerId="ADAL" clId="{C7068598-7A8A-40A1-92D2-57E0D827AFDD}" dt="2024-04-13T16:56:34.960" v="984" actId="1076"/>
          <ac:spMkLst>
            <pc:docMk/>
            <pc:sldMk cId="1434974043" sldId="590"/>
            <ac:spMk id="25" creationId="{2E0EC133-2CFF-D943-B568-FA718D997FFC}"/>
          </ac:spMkLst>
        </pc:spChg>
        <pc:spChg chg="add mod">
          <ac:chgData name="Nguyen The Trung" userId="902cf270-97dd-4e89-8732-c9e86b8cbe65" providerId="ADAL" clId="{C7068598-7A8A-40A1-92D2-57E0D827AFDD}" dt="2024-04-13T16:51:40.234" v="815" actId="1076"/>
          <ac:spMkLst>
            <pc:docMk/>
            <pc:sldMk cId="1434974043" sldId="590"/>
            <ac:spMk id="26" creationId="{43EE9AE5-8938-DF5B-016E-380444210895}"/>
          </ac:spMkLst>
        </pc:spChg>
        <pc:spChg chg="add del">
          <ac:chgData name="Nguyen The Trung" userId="902cf270-97dd-4e89-8732-c9e86b8cbe65" providerId="ADAL" clId="{C7068598-7A8A-40A1-92D2-57E0D827AFDD}" dt="2024-04-13T16:32:51.370" v="329" actId="478"/>
          <ac:spMkLst>
            <pc:docMk/>
            <pc:sldMk cId="1434974043" sldId="590"/>
            <ac:spMk id="27" creationId="{2A2C1535-E0B8-69E4-6FCA-24A75ABDEB55}"/>
          </ac:spMkLst>
        </pc:spChg>
        <pc:spChg chg="add mod">
          <ac:chgData name="Nguyen The Trung" userId="902cf270-97dd-4e89-8732-c9e86b8cbe65" providerId="ADAL" clId="{C7068598-7A8A-40A1-92D2-57E0D827AFDD}" dt="2024-04-13T16:56:34.960" v="984" actId="1076"/>
          <ac:spMkLst>
            <pc:docMk/>
            <pc:sldMk cId="1434974043" sldId="590"/>
            <ac:spMk id="28" creationId="{51A29863-DE05-BC85-C78A-166A9E9FE801}"/>
          </ac:spMkLst>
        </pc:spChg>
        <pc:spChg chg="add mod">
          <ac:chgData name="Nguyen The Trung" userId="902cf270-97dd-4e89-8732-c9e86b8cbe65" providerId="ADAL" clId="{C7068598-7A8A-40A1-92D2-57E0D827AFDD}" dt="2024-04-13T16:56:23.453" v="962" actId="1076"/>
          <ac:spMkLst>
            <pc:docMk/>
            <pc:sldMk cId="1434974043" sldId="590"/>
            <ac:spMk id="29" creationId="{6610A98A-FF2A-22EE-F07A-5BEFD1EEC72D}"/>
          </ac:spMkLst>
        </pc:spChg>
        <pc:spChg chg="add mod">
          <ac:chgData name="Nguyen The Trung" userId="902cf270-97dd-4e89-8732-c9e86b8cbe65" providerId="ADAL" clId="{C7068598-7A8A-40A1-92D2-57E0D827AFDD}" dt="2024-04-13T16:56:34.960" v="984" actId="1076"/>
          <ac:spMkLst>
            <pc:docMk/>
            <pc:sldMk cId="1434974043" sldId="590"/>
            <ac:spMk id="32" creationId="{941EEBB1-35C9-BB67-62A5-7AEC8CB786FB}"/>
          </ac:spMkLst>
        </pc:spChg>
        <pc:spChg chg="add mod">
          <ac:chgData name="Nguyen The Trung" userId="902cf270-97dd-4e89-8732-c9e86b8cbe65" providerId="ADAL" clId="{C7068598-7A8A-40A1-92D2-57E0D827AFDD}" dt="2024-04-13T16:56:34.960" v="984" actId="1076"/>
          <ac:spMkLst>
            <pc:docMk/>
            <pc:sldMk cId="1434974043" sldId="590"/>
            <ac:spMk id="34" creationId="{FA7B07F0-2042-DA86-76E9-071FB51AD334}"/>
          </ac:spMkLst>
        </pc:spChg>
        <pc:spChg chg="add mod">
          <ac:chgData name="Nguyen The Trung" userId="902cf270-97dd-4e89-8732-c9e86b8cbe65" providerId="ADAL" clId="{C7068598-7A8A-40A1-92D2-57E0D827AFDD}" dt="2024-04-13T16:58:04.359" v="1028" actId="14100"/>
          <ac:spMkLst>
            <pc:docMk/>
            <pc:sldMk cId="1434974043" sldId="590"/>
            <ac:spMk id="35" creationId="{43ABCE43-13E4-C644-43A6-942E620B9D84}"/>
          </ac:spMkLst>
        </pc:spChg>
        <pc:spChg chg="add del mod">
          <ac:chgData name="Nguyen The Trung" userId="902cf270-97dd-4e89-8732-c9e86b8cbe65" providerId="ADAL" clId="{C7068598-7A8A-40A1-92D2-57E0D827AFDD}" dt="2024-04-13T16:44:02.794" v="607" actId="478"/>
          <ac:spMkLst>
            <pc:docMk/>
            <pc:sldMk cId="1434974043" sldId="590"/>
            <ac:spMk id="36" creationId="{5583A783-4231-8C4C-CFB6-B954B167005E}"/>
          </ac:spMkLst>
        </pc:spChg>
        <pc:spChg chg="add mod">
          <ac:chgData name="Nguyen The Trung" userId="902cf270-97dd-4e89-8732-c9e86b8cbe65" providerId="ADAL" clId="{C7068598-7A8A-40A1-92D2-57E0D827AFDD}" dt="2024-04-13T16:56:34.960" v="984" actId="1076"/>
          <ac:spMkLst>
            <pc:docMk/>
            <pc:sldMk cId="1434974043" sldId="590"/>
            <ac:spMk id="37" creationId="{BA3EB460-E576-452D-E2A4-AA067744344F}"/>
          </ac:spMkLst>
        </pc:spChg>
        <pc:spChg chg="add mod">
          <ac:chgData name="Nguyen The Trung" userId="902cf270-97dd-4e89-8732-c9e86b8cbe65" providerId="ADAL" clId="{C7068598-7A8A-40A1-92D2-57E0D827AFDD}" dt="2024-04-13T16:56:34.960" v="984" actId="1076"/>
          <ac:spMkLst>
            <pc:docMk/>
            <pc:sldMk cId="1434974043" sldId="590"/>
            <ac:spMk id="40" creationId="{42078D74-39EC-4E19-4A81-D9BFFD168661}"/>
          </ac:spMkLst>
        </pc:spChg>
        <pc:spChg chg="add mod">
          <ac:chgData name="Nguyen The Trung" userId="902cf270-97dd-4e89-8732-c9e86b8cbe65" providerId="ADAL" clId="{C7068598-7A8A-40A1-92D2-57E0D827AFDD}" dt="2024-04-13T16:56:34.960" v="984" actId="1076"/>
          <ac:spMkLst>
            <pc:docMk/>
            <pc:sldMk cId="1434974043" sldId="590"/>
            <ac:spMk id="41" creationId="{A3BC17CB-98AD-DF47-ED97-8E2F31543FE6}"/>
          </ac:spMkLst>
        </pc:spChg>
        <pc:spChg chg="add mod">
          <ac:chgData name="Nguyen The Trung" userId="902cf270-97dd-4e89-8732-c9e86b8cbe65" providerId="ADAL" clId="{C7068598-7A8A-40A1-92D2-57E0D827AFDD}" dt="2024-04-13T16:57:00.602" v="988" actId="1076"/>
          <ac:spMkLst>
            <pc:docMk/>
            <pc:sldMk cId="1434974043" sldId="590"/>
            <ac:spMk id="46" creationId="{8D5B2F1D-4586-3B4E-1A0A-6A0AB705B0BA}"/>
          </ac:spMkLst>
        </pc:spChg>
        <pc:spChg chg="add mod">
          <ac:chgData name="Nguyen The Trung" userId="902cf270-97dd-4e89-8732-c9e86b8cbe65" providerId="ADAL" clId="{C7068598-7A8A-40A1-92D2-57E0D827AFDD}" dt="2024-04-13T16:51:24.816" v="812" actId="1076"/>
          <ac:spMkLst>
            <pc:docMk/>
            <pc:sldMk cId="1434974043" sldId="590"/>
            <ac:spMk id="48" creationId="{14E35891-BBA2-470C-BF7B-A61A27A24184}"/>
          </ac:spMkLst>
        </pc:spChg>
        <pc:spChg chg="add mod">
          <ac:chgData name="Nguyen The Trung" userId="902cf270-97dd-4e89-8732-c9e86b8cbe65" providerId="ADAL" clId="{C7068598-7A8A-40A1-92D2-57E0D827AFDD}" dt="2024-04-13T16:51:24.816" v="812" actId="1076"/>
          <ac:spMkLst>
            <pc:docMk/>
            <pc:sldMk cId="1434974043" sldId="590"/>
            <ac:spMk id="49" creationId="{4AD133B3-727F-B414-47F0-503B3914F321}"/>
          </ac:spMkLst>
        </pc:spChg>
        <pc:spChg chg="add mod">
          <ac:chgData name="Nguyen The Trung" userId="902cf270-97dd-4e89-8732-c9e86b8cbe65" providerId="ADAL" clId="{C7068598-7A8A-40A1-92D2-57E0D827AFDD}" dt="2024-04-13T16:57:33.894" v="995" actId="1076"/>
          <ac:spMkLst>
            <pc:docMk/>
            <pc:sldMk cId="1434974043" sldId="590"/>
            <ac:spMk id="51" creationId="{0B24B535-B3A7-BA94-EFCB-C9169E8B8123}"/>
          </ac:spMkLst>
        </pc:spChg>
        <pc:spChg chg="add mod">
          <ac:chgData name="Nguyen The Trung" userId="902cf270-97dd-4e89-8732-c9e86b8cbe65" providerId="ADAL" clId="{C7068598-7A8A-40A1-92D2-57E0D827AFDD}" dt="2024-04-13T16:51:33.713" v="814" actId="1076"/>
          <ac:spMkLst>
            <pc:docMk/>
            <pc:sldMk cId="1434974043" sldId="590"/>
            <ac:spMk id="52" creationId="{5BEEB562-CCF7-4E48-BCFD-E551158DA65F}"/>
          </ac:spMkLst>
        </pc:spChg>
        <pc:spChg chg="add mod">
          <ac:chgData name="Nguyen The Trung" userId="902cf270-97dd-4e89-8732-c9e86b8cbe65" providerId="ADAL" clId="{C7068598-7A8A-40A1-92D2-57E0D827AFDD}" dt="2024-04-13T16:56:06.053" v="960" actId="20577"/>
          <ac:spMkLst>
            <pc:docMk/>
            <pc:sldMk cId="1434974043" sldId="590"/>
            <ac:spMk id="53" creationId="{00D33456-C5B2-A396-403D-2C6E927F640E}"/>
          </ac:spMkLst>
        </pc:spChg>
        <pc:spChg chg="add mod">
          <ac:chgData name="Nguyen The Trung" userId="902cf270-97dd-4e89-8732-c9e86b8cbe65" providerId="ADAL" clId="{C7068598-7A8A-40A1-92D2-57E0D827AFDD}" dt="2024-04-13T16:58:14.718" v="1029" actId="20577"/>
          <ac:spMkLst>
            <pc:docMk/>
            <pc:sldMk cId="1434974043" sldId="590"/>
            <ac:spMk id="55" creationId="{693BCCAA-F2B8-02E4-9AFA-881B9F653EC1}"/>
          </ac:spMkLst>
        </pc:spChg>
        <pc:spChg chg="add mod">
          <ac:chgData name="Nguyen The Trung" userId="902cf270-97dd-4e89-8732-c9e86b8cbe65" providerId="ADAL" clId="{C7068598-7A8A-40A1-92D2-57E0D827AFDD}" dt="2024-04-13T16:57:04.537" v="989" actId="1076"/>
          <ac:spMkLst>
            <pc:docMk/>
            <pc:sldMk cId="1434974043" sldId="590"/>
            <ac:spMk id="56" creationId="{A114129F-7BE2-4D2C-AA01-AC3060821B00}"/>
          </ac:spMkLst>
        </pc:spChg>
        <pc:spChg chg="add mod">
          <ac:chgData name="Nguyen The Trung" userId="902cf270-97dd-4e89-8732-c9e86b8cbe65" providerId="ADAL" clId="{C7068598-7A8A-40A1-92D2-57E0D827AFDD}" dt="2024-04-13T16:57:40.945" v="1010" actId="20577"/>
          <ac:spMkLst>
            <pc:docMk/>
            <pc:sldMk cId="1434974043" sldId="590"/>
            <ac:spMk id="58" creationId="{787DE12E-F71B-3474-6DCA-792E74644A13}"/>
          </ac:spMkLst>
        </pc:spChg>
        <pc:spChg chg="add mod">
          <ac:chgData name="Nguyen The Trung" userId="902cf270-97dd-4e89-8732-c9e86b8cbe65" providerId="ADAL" clId="{C7068598-7A8A-40A1-92D2-57E0D827AFDD}" dt="2024-04-13T16:57:29.918" v="994" actId="1076"/>
          <ac:spMkLst>
            <pc:docMk/>
            <pc:sldMk cId="1434974043" sldId="590"/>
            <ac:spMk id="59" creationId="{A2FCAE9D-49F8-0C2E-95EC-DDE1F673B93B}"/>
          </ac:spMkLst>
        </pc:spChg>
        <pc:picChg chg="add mod">
          <ac:chgData name="Nguyen The Trung" userId="902cf270-97dd-4e89-8732-c9e86b8cbe65" providerId="ADAL" clId="{C7068598-7A8A-40A1-92D2-57E0D827AFDD}" dt="2024-04-13T16:51:51.861" v="816" actId="207"/>
          <ac:picMkLst>
            <pc:docMk/>
            <pc:sldMk cId="1434974043" sldId="590"/>
            <ac:picMk id="3" creationId="{97CA1DDA-6BCE-6B2A-E7D2-6C8E740A9972}"/>
          </ac:picMkLst>
        </pc:picChg>
        <pc:picChg chg="del">
          <ac:chgData name="Nguyen The Trung" userId="902cf270-97dd-4e89-8732-c9e86b8cbe65" providerId="ADAL" clId="{C7068598-7A8A-40A1-92D2-57E0D827AFDD}" dt="2024-04-13T16:24:36.892" v="126" actId="478"/>
          <ac:picMkLst>
            <pc:docMk/>
            <pc:sldMk cId="1434974043" sldId="590"/>
            <ac:picMk id="9" creationId="{57977E46-F533-40F7-B569-E2BC24861DF1}"/>
          </ac:picMkLst>
        </pc:picChg>
        <pc:picChg chg="add mod">
          <ac:chgData name="Nguyen The Trung" userId="902cf270-97dd-4e89-8732-c9e86b8cbe65" providerId="ADAL" clId="{C7068598-7A8A-40A1-92D2-57E0D827AFDD}" dt="2024-04-13T16:56:34.960" v="984" actId="1076"/>
          <ac:picMkLst>
            <pc:docMk/>
            <pc:sldMk cId="1434974043" sldId="590"/>
            <ac:picMk id="24" creationId="{A020508F-796F-5DB5-24A1-073B3420256A}"/>
          </ac:picMkLst>
        </pc:picChg>
        <pc:picChg chg="add mod">
          <ac:chgData name="Nguyen The Trung" userId="902cf270-97dd-4e89-8732-c9e86b8cbe65" providerId="ADAL" clId="{C7068598-7A8A-40A1-92D2-57E0D827AFDD}" dt="2024-04-13T16:56:34.960" v="984" actId="1076"/>
          <ac:picMkLst>
            <pc:docMk/>
            <pc:sldMk cId="1434974043" sldId="590"/>
            <ac:picMk id="31" creationId="{4572931D-CA1C-C8F3-8746-A4693F48BBAD}"/>
          </ac:picMkLst>
        </pc:picChg>
        <pc:picChg chg="add mod">
          <ac:chgData name="Nguyen The Trung" userId="902cf270-97dd-4e89-8732-c9e86b8cbe65" providerId="ADAL" clId="{C7068598-7A8A-40A1-92D2-57E0D827AFDD}" dt="2024-04-13T16:56:34.960" v="984" actId="1076"/>
          <ac:picMkLst>
            <pc:docMk/>
            <pc:sldMk cId="1434974043" sldId="590"/>
            <ac:picMk id="33" creationId="{FCAF2B35-6126-CFBF-B9C2-FE66E38A8F69}"/>
          </ac:picMkLst>
        </pc:picChg>
        <pc:picChg chg="add mod">
          <ac:chgData name="Nguyen The Trung" userId="902cf270-97dd-4e89-8732-c9e86b8cbe65" providerId="ADAL" clId="{C7068598-7A8A-40A1-92D2-57E0D827AFDD}" dt="2024-04-13T16:56:34.960" v="984" actId="1076"/>
          <ac:picMkLst>
            <pc:docMk/>
            <pc:sldMk cId="1434974043" sldId="590"/>
            <ac:picMk id="39" creationId="{D04D789B-96BB-4DA8-F803-511C16CAEDA8}"/>
          </ac:picMkLst>
        </pc:picChg>
        <pc:picChg chg="add del mod">
          <ac:chgData name="Nguyen The Trung" userId="902cf270-97dd-4e89-8732-c9e86b8cbe65" providerId="ADAL" clId="{C7068598-7A8A-40A1-92D2-57E0D827AFDD}" dt="2024-04-13T16:48:49.792" v="731" actId="478"/>
          <ac:picMkLst>
            <pc:docMk/>
            <pc:sldMk cId="1434974043" sldId="590"/>
            <ac:picMk id="43" creationId="{C0BBE64B-F41D-BCA9-E5E3-2B01C12A8F33}"/>
          </ac:picMkLst>
        </pc:picChg>
        <pc:picChg chg="add mod">
          <ac:chgData name="Nguyen The Trung" userId="902cf270-97dd-4e89-8732-c9e86b8cbe65" providerId="ADAL" clId="{C7068598-7A8A-40A1-92D2-57E0D827AFDD}" dt="2024-04-13T16:57:00.602" v="988" actId="1076"/>
          <ac:picMkLst>
            <pc:docMk/>
            <pc:sldMk cId="1434974043" sldId="590"/>
            <ac:picMk id="45" creationId="{0A817E8E-BC8E-4FE4-4083-B30C0FB532D1}"/>
          </ac:picMkLst>
        </pc:picChg>
        <pc:picChg chg="add mod">
          <ac:chgData name="Nguyen The Trung" userId="902cf270-97dd-4e89-8732-c9e86b8cbe65" providerId="ADAL" clId="{C7068598-7A8A-40A1-92D2-57E0D827AFDD}" dt="2024-04-13T16:51:24.816" v="812" actId="1076"/>
          <ac:picMkLst>
            <pc:docMk/>
            <pc:sldMk cId="1434974043" sldId="590"/>
            <ac:picMk id="47" creationId="{8F12F014-B3C7-89DE-2DCB-1DFC886C09AE}"/>
          </ac:picMkLst>
        </pc:picChg>
        <pc:picChg chg="add mod">
          <ac:chgData name="Nguyen The Trung" userId="902cf270-97dd-4e89-8732-c9e86b8cbe65" providerId="ADAL" clId="{C7068598-7A8A-40A1-92D2-57E0D827AFDD}" dt="2024-04-13T16:57:33.894" v="995" actId="1076"/>
          <ac:picMkLst>
            <pc:docMk/>
            <pc:sldMk cId="1434974043" sldId="590"/>
            <ac:picMk id="50" creationId="{10CDF865-0915-8719-789C-26483CD5E9E8}"/>
          </ac:picMkLst>
        </pc:picChg>
        <pc:picChg chg="add mod">
          <ac:chgData name="Nguyen The Trung" userId="902cf270-97dd-4e89-8732-c9e86b8cbe65" providerId="ADAL" clId="{C7068598-7A8A-40A1-92D2-57E0D827AFDD}" dt="2024-04-13T16:56:56.538" v="987" actId="1076"/>
          <ac:picMkLst>
            <pc:docMk/>
            <pc:sldMk cId="1434974043" sldId="590"/>
            <ac:picMk id="54" creationId="{B16E2E6A-BF39-1408-546E-BF5279B5CFB4}"/>
          </ac:picMkLst>
        </pc:picChg>
        <pc:picChg chg="add mod">
          <ac:chgData name="Nguyen The Trung" userId="902cf270-97dd-4e89-8732-c9e86b8cbe65" providerId="ADAL" clId="{C7068598-7A8A-40A1-92D2-57E0D827AFDD}" dt="2024-04-13T16:57:25.780" v="992" actId="1076"/>
          <ac:picMkLst>
            <pc:docMk/>
            <pc:sldMk cId="1434974043" sldId="590"/>
            <ac:picMk id="57" creationId="{53DDF32A-9CF8-190B-A1FE-B7213DD3C693}"/>
          </ac:picMkLst>
        </pc:picChg>
      </pc:sldChg>
      <pc:sldChg chg="modSp add mod ord">
        <pc:chgData name="Nguyen The Trung" userId="902cf270-97dd-4e89-8732-c9e86b8cbe65" providerId="ADAL" clId="{C7068598-7A8A-40A1-92D2-57E0D827AFDD}" dt="2024-04-13T17:16:50.710" v="1391"/>
        <pc:sldMkLst>
          <pc:docMk/>
          <pc:sldMk cId="2910694687" sldId="591"/>
        </pc:sldMkLst>
        <pc:graphicFrameChg chg="mod">
          <ac:chgData name="Nguyen The Trung" userId="902cf270-97dd-4e89-8732-c9e86b8cbe65" providerId="ADAL" clId="{C7068598-7A8A-40A1-92D2-57E0D827AFDD}" dt="2024-04-13T17:16:38.860" v="1389" actId="113"/>
          <ac:graphicFrameMkLst>
            <pc:docMk/>
            <pc:sldMk cId="2910694687" sldId="591"/>
            <ac:graphicFrameMk id="7" creationId="{083F6430-8DC7-4CC3-BA13-4947FA6578AD}"/>
          </ac:graphicFrameMkLst>
        </pc:graphicFrameChg>
      </pc:sldChg>
      <pc:sldChg chg="modSp add">
        <pc:chgData name="Nguyen The Trung" userId="902cf270-97dd-4e89-8732-c9e86b8cbe65" providerId="ADAL" clId="{C7068598-7A8A-40A1-92D2-57E0D827AFDD}" dt="2024-04-13T17:17:08.996" v="1398" actId="108"/>
        <pc:sldMkLst>
          <pc:docMk/>
          <pc:sldMk cId="525973352" sldId="592"/>
        </pc:sldMkLst>
        <pc:graphicFrameChg chg="mod">
          <ac:chgData name="Nguyen The Trung" userId="902cf270-97dd-4e89-8732-c9e86b8cbe65" providerId="ADAL" clId="{C7068598-7A8A-40A1-92D2-57E0D827AFDD}" dt="2024-04-13T17:17:08.996" v="1398" actId="108"/>
          <ac:graphicFrameMkLst>
            <pc:docMk/>
            <pc:sldMk cId="525973352" sldId="592"/>
            <ac:graphicFrameMk id="7" creationId="{083F6430-8DC7-4CC3-BA13-4947FA6578AD}"/>
          </ac:graphicFrameMkLst>
        </pc:graphicFrameChg>
      </pc:sldChg>
      <pc:sldChg chg="add del">
        <pc:chgData name="Nguyen The Trung" userId="902cf270-97dd-4e89-8732-c9e86b8cbe65" providerId="ADAL" clId="{C7068598-7A8A-40A1-92D2-57E0D827AFDD}" dt="2024-04-13T16:59:08.184" v="1036"/>
        <pc:sldMkLst>
          <pc:docMk/>
          <pc:sldMk cId="576190388" sldId="592"/>
        </pc:sldMkLst>
      </pc:sldChg>
      <pc:sldChg chg="add del">
        <pc:chgData name="Nguyen The Trung" userId="902cf270-97dd-4e89-8732-c9e86b8cbe65" providerId="ADAL" clId="{C7068598-7A8A-40A1-92D2-57E0D827AFDD}" dt="2024-04-13T17:16:59.016" v="1393" actId="47"/>
        <pc:sldMkLst>
          <pc:docMk/>
          <pc:sldMk cId="1035409346" sldId="592"/>
        </pc:sldMkLst>
      </pc:sldChg>
      <pc:sldChg chg="addSp delSp modSp add mod">
        <pc:chgData name="Nguyen The Trung" userId="902cf270-97dd-4e89-8732-c9e86b8cbe65" providerId="ADAL" clId="{C7068598-7A8A-40A1-92D2-57E0D827AFDD}" dt="2024-04-13T17:29:01.984" v="1996" actId="113"/>
        <pc:sldMkLst>
          <pc:docMk/>
          <pc:sldMk cId="3779239502" sldId="593"/>
        </pc:sldMkLst>
        <pc:spChg chg="del">
          <ac:chgData name="Nguyen The Trung" userId="902cf270-97dd-4e89-8732-c9e86b8cbe65" providerId="ADAL" clId="{C7068598-7A8A-40A1-92D2-57E0D827AFDD}" dt="2024-04-13T17:23:34.840" v="1639" actId="478"/>
          <ac:spMkLst>
            <pc:docMk/>
            <pc:sldMk cId="3779239502" sldId="593"/>
            <ac:spMk id="3" creationId="{4B086095-CF66-1252-D69C-F2C115480BAC}"/>
          </ac:spMkLst>
        </pc:spChg>
        <pc:spChg chg="mod">
          <ac:chgData name="Nguyen The Trung" userId="902cf270-97dd-4e89-8732-c9e86b8cbe65" providerId="ADAL" clId="{C7068598-7A8A-40A1-92D2-57E0D827AFDD}" dt="2024-04-13T17:29:01.984" v="1996" actId="113"/>
          <ac:spMkLst>
            <pc:docMk/>
            <pc:sldMk cId="3779239502" sldId="593"/>
            <ac:spMk id="5" creationId="{E7446198-2331-4CCA-8EE9-09DCDFC81C8C}"/>
          </ac:spMkLst>
        </pc:spChg>
        <pc:spChg chg="mod">
          <ac:chgData name="Nguyen The Trung" userId="902cf270-97dd-4e89-8732-c9e86b8cbe65" providerId="ADAL" clId="{C7068598-7A8A-40A1-92D2-57E0D827AFDD}" dt="2024-04-13T17:24:28.628" v="1666" actId="20577"/>
          <ac:spMkLst>
            <pc:docMk/>
            <pc:sldMk cId="3779239502" sldId="593"/>
            <ac:spMk id="6" creationId="{5ECC6C25-6866-4709-9A21-5F2013FCF9EA}"/>
          </ac:spMkLst>
        </pc:spChg>
        <pc:spChg chg="mod">
          <ac:chgData name="Nguyen The Trung" userId="902cf270-97dd-4e89-8732-c9e86b8cbe65" providerId="ADAL" clId="{C7068598-7A8A-40A1-92D2-57E0D827AFDD}" dt="2024-04-13T17:27:00.654" v="1982" actId="20577"/>
          <ac:spMkLst>
            <pc:docMk/>
            <pc:sldMk cId="3779239502" sldId="593"/>
            <ac:spMk id="7" creationId="{F278E088-6C7C-4256-96DC-B0509D389494}"/>
          </ac:spMkLst>
        </pc:spChg>
        <pc:spChg chg="mod">
          <ac:chgData name="Nguyen The Trung" userId="902cf270-97dd-4e89-8732-c9e86b8cbe65" providerId="ADAL" clId="{C7068598-7A8A-40A1-92D2-57E0D827AFDD}" dt="2024-04-13T17:23:51.796" v="1646" actId="1076"/>
          <ac:spMkLst>
            <pc:docMk/>
            <pc:sldMk cId="3779239502" sldId="593"/>
            <ac:spMk id="11" creationId="{672B0A82-C526-4260-BC61-D6C0CD020449}"/>
          </ac:spMkLst>
        </pc:spChg>
        <pc:spChg chg="mod">
          <ac:chgData name="Nguyen The Trung" userId="902cf270-97dd-4e89-8732-c9e86b8cbe65" providerId="ADAL" clId="{C7068598-7A8A-40A1-92D2-57E0D827AFDD}" dt="2024-04-13T17:23:51.796" v="1646" actId="1076"/>
          <ac:spMkLst>
            <pc:docMk/>
            <pc:sldMk cId="3779239502" sldId="593"/>
            <ac:spMk id="12" creationId="{E72A7E2F-94C5-4EA8-9993-51A6E7F77D57}"/>
          </ac:spMkLst>
        </pc:spChg>
        <pc:picChg chg="add mod">
          <ac:chgData name="Nguyen The Trung" userId="902cf270-97dd-4e89-8732-c9e86b8cbe65" providerId="ADAL" clId="{C7068598-7A8A-40A1-92D2-57E0D827AFDD}" dt="2024-04-13T17:23:53.969" v="1647" actId="1076"/>
          <ac:picMkLst>
            <pc:docMk/>
            <pc:sldMk cId="3779239502" sldId="593"/>
            <ac:picMk id="4" creationId="{E91D0CC3-2CD8-3101-E9D0-F2EE4274F893}"/>
          </ac:picMkLst>
        </pc:picChg>
        <pc:picChg chg="add mod">
          <ac:chgData name="Nguyen The Trung" userId="902cf270-97dd-4e89-8732-c9e86b8cbe65" providerId="ADAL" clId="{C7068598-7A8A-40A1-92D2-57E0D827AFDD}" dt="2024-04-13T17:24:53.050" v="1696" actId="1076"/>
          <ac:picMkLst>
            <pc:docMk/>
            <pc:sldMk cId="3779239502" sldId="593"/>
            <ac:picMk id="9" creationId="{52853952-DCDD-0941-D2E8-78350C5BE665}"/>
          </ac:picMkLst>
        </pc:picChg>
        <pc:picChg chg="del">
          <ac:chgData name="Nguyen The Trung" userId="902cf270-97dd-4e89-8732-c9e86b8cbe65" providerId="ADAL" clId="{C7068598-7A8A-40A1-92D2-57E0D827AFDD}" dt="2024-04-13T17:23:33.682" v="1638" actId="478"/>
          <ac:picMkLst>
            <pc:docMk/>
            <pc:sldMk cId="3779239502" sldId="593"/>
            <ac:picMk id="15" creationId="{8657E99D-A187-8FAB-5C43-0D57603BEAA3}"/>
          </ac:picMkLst>
        </pc:picChg>
      </pc:sldChg>
      <pc:sldChg chg="modSp add">
        <pc:chgData name="Nguyen The Trung" userId="902cf270-97dd-4e89-8732-c9e86b8cbe65" providerId="ADAL" clId="{C7068598-7A8A-40A1-92D2-57E0D827AFDD}" dt="2024-04-13T17:27:37.266" v="1989" actId="108"/>
        <pc:sldMkLst>
          <pc:docMk/>
          <pc:sldMk cId="4139399105" sldId="594"/>
        </pc:sldMkLst>
        <pc:graphicFrameChg chg="mod">
          <ac:chgData name="Nguyen The Trung" userId="902cf270-97dd-4e89-8732-c9e86b8cbe65" providerId="ADAL" clId="{C7068598-7A8A-40A1-92D2-57E0D827AFDD}" dt="2024-04-13T17:27:37.266" v="1989" actId="108"/>
          <ac:graphicFrameMkLst>
            <pc:docMk/>
            <pc:sldMk cId="4139399105" sldId="594"/>
            <ac:graphicFrameMk id="7" creationId="{083F6430-8DC7-4CC3-BA13-4947FA6578A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D91B56-0F07-481E-8B16-DE7B235C43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7E05C-08FF-4315-9A43-93B05358AF9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I. Registration Overview Process</a:t>
          </a:r>
        </a:p>
      </dgm:t>
    </dgm:pt>
    <dgm:pt modelId="{9E44CF8D-5A48-4A81-97CB-A4B3C45292EB}" type="parTrans" cxnId="{C2DDD6F2-625C-4E5D-89DA-A03F714B665D}">
      <dgm:prSet/>
      <dgm:spPr/>
      <dgm:t>
        <a:bodyPr/>
        <a:lstStyle/>
        <a:p>
          <a:endParaRPr lang="en-US"/>
        </a:p>
      </dgm:t>
    </dgm:pt>
    <dgm:pt modelId="{24430D9C-6599-4E78-8450-06C3C176B4AA}" type="sibTrans" cxnId="{C2DDD6F2-625C-4E5D-89DA-A03F714B665D}">
      <dgm:prSet/>
      <dgm:spPr/>
      <dgm:t>
        <a:bodyPr/>
        <a:lstStyle/>
        <a:p>
          <a:endParaRPr lang="en-US"/>
        </a:p>
      </dgm:t>
    </dgm:pt>
    <dgm:pt modelId="{6BE3C849-D539-4C12-B4E8-D0A7054741E9}">
      <dgm:prSet phldrT="[Text]"/>
      <dgm:spPr/>
      <dgm:t>
        <a:bodyPr/>
        <a:lstStyle/>
        <a:p>
          <a:r>
            <a:rPr lang="en-US" dirty="0"/>
            <a:t>II. Register Ariba account (Self-Registration)</a:t>
          </a:r>
        </a:p>
      </dgm:t>
    </dgm:pt>
    <dgm:pt modelId="{4540479F-98A9-4279-8755-10B25C358881}" type="parTrans" cxnId="{86C9D272-BD76-445C-AFDE-0ADD0B61099D}">
      <dgm:prSet/>
      <dgm:spPr/>
      <dgm:t>
        <a:bodyPr/>
        <a:lstStyle/>
        <a:p>
          <a:endParaRPr lang="en-US"/>
        </a:p>
      </dgm:t>
    </dgm:pt>
    <dgm:pt modelId="{4D6927FB-0EEF-4D23-A7BE-A99EDBE64E8B}" type="sibTrans" cxnId="{86C9D272-BD76-445C-AFDE-0ADD0B61099D}">
      <dgm:prSet/>
      <dgm:spPr/>
      <dgm:t>
        <a:bodyPr/>
        <a:lstStyle/>
        <a:p>
          <a:endParaRPr lang="en-US"/>
        </a:p>
      </dgm:t>
    </dgm:pt>
    <dgm:pt modelId="{3548813F-FD37-4A41-AB6F-C2D4B39F4894}">
      <dgm:prSet phldrT="[Text]"/>
      <dgm:spPr/>
      <dgm:t>
        <a:bodyPr/>
        <a:lstStyle/>
        <a:p>
          <a:r>
            <a:rPr lang="en-US" dirty="0"/>
            <a:t>III. Register Ariba account (NSRP’s invitation)</a:t>
          </a:r>
        </a:p>
      </dgm:t>
    </dgm:pt>
    <dgm:pt modelId="{38B844CD-0135-4402-920A-67FC66C73851}" type="parTrans" cxnId="{DAB6D850-8205-42B5-B924-12E9142AD39E}">
      <dgm:prSet/>
      <dgm:spPr/>
      <dgm:t>
        <a:bodyPr/>
        <a:lstStyle/>
        <a:p>
          <a:endParaRPr lang="en-US"/>
        </a:p>
      </dgm:t>
    </dgm:pt>
    <dgm:pt modelId="{6FE78DF9-1A43-4EA1-AFA5-670A651C86FE}" type="sibTrans" cxnId="{DAB6D850-8205-42B5-B924-12E9142AD39E}">
      <dgm:prSet/>
      <dgm:spPr/>
      <dgm:t>
        <a:bodyPr/>
        <a:lstStyle/>
        <a:p>
          <a:endParaRPr lang="en-US"/>
        </a:p>
      </dgm:t>
    </dgm:pt>
    <dgm:pt modelId="{4AD5794B-4AAD-483C-B0C6-1F25750F401E}">
      <dgm:prSet phldrT="[Text]"/>
      <dgm:spPr/>
      <dgm:t>
        <a:bodyPr/>
        <a:lstStyle/>
        <a:p>
          <a:r>
            <a:rPr lang="en-US" b="0" dirty="0"/>
            <a:t>IV. How to get support from SAP Ariba</a:t>
          </a:r>
        </a:p>
      </dgm:t>
    </dgm:pt>
    <dgm:pt modelId="{AFF3CE27-41DB-42DD-A29B-E2357B4AE402}" type="parTrans" cxnId="{82CF034B-CB05-4172-8474-865EC8E27502}">
      <dgm:prSet/>
      <dgm:spPr/>
      <dgm:t>
        <a:bodyPr/>
        <a:lstStyle/>
        <a:p>
          <a:endParaRPr lang="en-US"/>
        </a:p>
      </dgm:t>
    </dgm:pt>
    <dgm:pt modelId="{1E8DA276-482C-4639-81B7-BD6CEC1D178C}" type="sibTrans" cxnId="{82CF034B-CB05-4172-8474-865EC8E27502}">
      <dgm:prSet/>
      <dgm:spPr/>
      <dgm:t>
        <a:bodyPr/>
        <a:lstStyle/>
        <a:p>
          <a:endParaRPr lang="en-US"/>
        </a:p>
      </dgm:t>
    </dgm:pt>
    <dgm:pt modelId="{ED41934B-2E7F-4AB2-BF07-6DBC9873266F}" type="pres">
      <dgm:prSet presAssocID="{0CD91B56-0F07-481E-8B16-DE7B235C43A3}" presName="Name0" presStyleCnt="0">
        <dgm:presLayoutVars>
          <dgm:chMax val="7"/>
          <dgm:chPref val="7"/>
          <dgm:dir/>
        </dgm:presLayoutVars>
      </dgm:prSet>
      <dgm:spPr/>
    </dgm:pt>
    <dgm:pt modelId="{03F32C3C-F803-4B65-8FCB-FBCFD7467492}" type="pres">
      <dgm:prSet presAssocID="{0CD91B56-0F07-481E-8B16-DE7B235C43A3}" presName="Name1" presStyleCnt="0"/>
      <dgm:spPr/>
    </dgm:pt>
    <dgm:pt modelId="{416BAF29-4AEE-4806-B45D-234C8B20825D}" type="pres">
      <dgm:prSet presAssocID="{0CD91B56-0F07-481E-8B16-DE7B235C43A3}" presName="cycle" presStyleCnt="0"/>
      <dgm:spPr/>
    </dgm:pt>
    <dgm:pt modelId="{A358959C-115A-400D-842C-E39E874672AF}" type="pres">
      <dgm:prSet presAssocID="{0CD91B56-0F07-481E-8B16-DE7B235C43A3}" presName="srcNode" presStyleLbl="node1" presStyleIdx="0" presStyleCnt="4"/>
      <dgm:spPr/>
    </dgm:pt>
    <dgm:pt modelId="{6534CB8E-F284-467F-838F-543D2709B330}" type="pres">
      <dgm:prSet presAssocID="{0CD91B56-0F07-481E-8B16-DE7B235C43A3}" presName="conn" presStyleLbl="parChTrans1D2" presStyleIdx="0" presStyleCnt="1"/>
      <dgm:spPr/>
    </dgm:pt>
    <dgm:pt modelId="{AD810A64-9724-4A80-B9AC-C9DB126FE5D9}" type="pres">
      <dgm:prSet presAssocID="{0CD91B56-0F07-481E-8B16-DE7B235C43A3}" presName="extraNode" presStyleLbl="node1" presStyleIdx="0" presStyleCnt="4"/>
      <dgm:spPr/>
    </dgm:pt>
    <dgm:pt modelId="{9D27F9AE-6D01-4540-B5F0-E59139BAE0DB}" type="pres">
      <dgm:prSet presAssocID="{0CD91B56-0F07-481E-8B16-DE7B235C43A3}" presName="dstNode" presStyleLbl="node1" presStyleIdx="0" presStyleCnt="4"/>
      <dgm:spPr/>
    </dgm:pt>
    <dgm:pt modelId="{B2DBBD5E-AA1D-4063-AAF7-BBB5E3030805}" type="pres">
      <dgm:prSet presAssocID="{6A57E05C-08FF-4315-9A43-93B05358AF92}" presName="text_1" presStyleLbl="node1" presStyleIdx="0" presStyleCnt="4">
        <dgm:presLayoutVars>
          <dgm:bulletEnabled val="1"/>
        </dgm:presLayoutVars>
      </dgm:prSet>
      <dgm:spPr/>
    </dgm:pt>
    <dgm:pt modelId="{890C3BD3-47D4-4DE3-BCF0-38042F1EC746}" type="pres">
      <dgm:prSet presAssocID="{6A57E05C-08FF-4315-9A43-93B05358AF92}" presName="accent_1" presStyleCnt="0"/>
      <dgm:spPr/>
    </dgm:pt>
    <dgm:pt modelId="{7A385DEA-D20A-4CB3-A92D-15D80E179A80}" type="pres">
      <dgm:prSet presAssocID="{6A57E05C-08FF-4315-9A43-93B05358AF92}" presName="accentRepeatNode" presStyleLbl="solidFgAcc1" presStyleIdx="0" presStyleCnt="4"/>
      <dgm:spPr/>
    </dgm:pt>
    <dgm:pt modelId="{982ADBAB-1A30-4368-AE3A-A55FD27BC3E7}" type="pres">
      <dgm:prSet presAssocID="{6BE3C849-D539-4C12-B4E8-D0A7054741E9}" presName="text_2" presStyleLbl="node1" presStyleIdx="1" presStyleCnt="4">
        <dgm:presLayoutVars>
          <dgm:bulletEnabled val="1"/>
        </dgm:presLayoutVars>
      </dgm:prSet>
      <dgm:spPr/>
    </dgm:pt>
    <dgm:pt modelId="{A5629404-6B7A-4BA9-93ED-1D540710DAF5}" type="pres">
      <dgm:prSet presAssocID="{6BE3C849-D539-4C12-B4E8-D0A7054741E9}" presName="accent_2" presStyleCnt="0"/>
      <dgm:spPr/>
    </dgm:pt>
    <dgm:pt modelId="{EA032EB9-0D57-4C6C-8FF1-6DBCF8F18ED2}" type="pres">
      <dgm:prSet presAssocID="{6BE3C849-D539-4C12-B4E8-D0A7054741E9}" presName="accentRepeatNode" presStyleLbl="solidFgAcc1" presStyleIdx="1" presStyleCnt="4"/>
      <dgm:spPr/>
    </dgm:pt>
    <dgm:pt modelId="{E7BDC5C0-8EB0-490C-A2D8-2BD4CEFFAA43}" type="pres">
      <dgm:prSet presAssocID="{3548813F-FD37-4A41-AB6F-C2D4B39F4894}" presName="text_3" presStyleLbl="node1" presStyleIdx="2" presStyleCnt="4">
        <dgm:presLayoutVars>
          <dgm:bulletEnabled val="1"/>
        </dgm:presLayoutVars>
      </dgm:prSet>
      <dgm:spPr/>
    </dgm:pt>
    <dgm:pt modelId="{7D965E3A-0FBC-4698-A84E-028DC7C80D06}" type="pres">
      <dgm:prSet presAssocID="{3548813F-FD37-4A41-AB6F-C2D4B39F4894}" presName="accent_3" presStyleCnt="0"/>
      <dgm:spPr/>
    </dgm:pt>
    <dgm:pt modelId="{AD1AD8F0-71DB-4B2F-AA78-521C6FE813C5}" type="pres">
      <dgm:prSet presAssocID="{3548813F-FD37-4A41-AB6F-C2D4B39F4894}" presName="accentRepeatNode" presStyleLbl="solidFgAcc1" presStyleIdx="2" presStyleCnt="4"/>
      <dgm:spPr/>
    </dgm:pt>
    <dgm:pt modelId="{445ADF08-BDFF-4DAA-B1DE-6DA41466FAE6}" type="pres">
      <dgm:prSet presAssocID="{4AD5794B-4AAD-483C-B0C6-1F25750F401E}" presName="text_4" presStyleLbl="node1" presStyleIdx="3" presStyleCnt="4">
        <dgm:presLayoutVars>
          <dgm:bulletEnabled val="1"/>
        </dgm:presLayoutVars>
      </dgm:prSet>
      <dgm:spPr/>
    </dgm:pt>
    <dgm:pt modelId="{1819FC1D-3798-4818-A420-0F8A62190A82}" type="pres">
      <dgm:prSet presAssocID="{4AD5794B-4AAD-483C-B0C6-1F25750F401E}" presName="accent_4" presStyleCnt="0"/>
      <dgm:spPr/>
    </dgm:pt>
    <dgm:pt modelId="{02472F28-4883-431D-A0A5-6A552CB23F3F}" type="pres">
      <dgm:prSet presAssocID="{4AD5794B-4AAD-483C-B0C6-1F25750F401E}" presName="accentRepeatNode" presStyleLbl="solidFgAcc1" presStyleIdx="3" presStyleCnt="4"/>
      <dgm:spPr/>
    </dgm:pt>
  </dgm:ptLst>
  <dgm:cxnLst>
    <dgm:cxn modelId="{0999D922-64C0-4FB9-A591-936C1AA2D1AE}" type="presOf" srcId="{6BE3C849-D539-4C12-B4E8-D0A7054741E9}" destId="{982ADBAB-1A30-4368-AE3A-A55FD27BC3E7}" srcOrd="0" destOrd="0" presId="urn:microsoft.com/office/officeart/2008/layout/VerticalCurvedList"/>
    <dgm:cxn modelId="{89423E39-1E71-4399-9831-4E481AE47DBA}" type="presOf" srcId="{6A57E05C-08FF-4315-9A43-93B05358AF92}" destId="{B2DBBD5E-AA1D-4063-AAF7-BBB5E3030805}" srcOrd="0" destOrd="0" presId="urn:microsoft.com/office/officeart/2008/layout/VerticalCurvedList"/>
    <dgm:cxn modelId="{82CF034B-CB05-4172-8474-865EC8E27502}" srcId="{0CD91B56-0F07-481E-8B16-DE7B235C43A3}" destId="{4AD5794B-4AAD-483C-B0C6-1F25750F401E}" srcOrd="3" destOrd="0" parTransId="{AFF3CE27-41DB-42DD-A29B-E2357B4AE402}" sibTransId="{1E8DA276-482C-4639-81B7-BD6CEC1D178C}"/>
    <dgm:cxn modelId="{DAB6D850-8205-42B5-B924-12E9142AD39E}" srcId="{0CD91B56-0F07-481E-8B16-DE7B235C43A3}" destId="{3548813F-FD37-4A41-AB6F-C2D4B39F4894}" srcOrd="2" destOrd="0" parTransId="{38B844CD-0135-4402-920A-67FC66C73851}" sibTransId="{6FE78DF9-1A43-4EA1-AFA5-670A651C86FE}"/>
    <dgm:cxn modelId="{5296E850-BB47-4B71-A4C1-849F13FA67FA}" type="presOf" srcId="{0CD91B56-0F07-481E-8B16-DE7B235C43A3}" destId="{ED41934B-2E7F-4AB2-BF07-6DBC9873266F}" srcOrd="0" destOrd="0" presId="urn:microsoft.com/office/officeart/2008/layout/VerticalCurvedList"/>
    <dgm:cxn modelId="{86C9D272-BD76-445C-AFDE-0ADD0B61099D}" srcId="{0CD91B56-0F07-481E-8B16-DE7B235C43A3}" destId="{6BE3C849-D539-4C12-B4E8-D0A7054741E9}" srcOrd="1" destOrd="0" parTransId="{4540479F-98A9-4279-8755-10B25C358881}" sibTransId="{4D6927FB-0EEF-4D23-A7BE-A99EDBE64E8B}"/>
    <dgm:cxn modelId="{0918FD7D-40BD-4F08-8EB8-719E691F3AC8}" type="presOf" srcId="{4AD5794B-4AAD-483C-B0C6-1F25750F401E}" destId="{445ADF08-BDFF-4DAA-B1DE-6DA41466FAE6}" srcOrd="0" destOrd="0" presId="urn:microsoft.com/office/officeart/2008/layout/VerticalCurvedList"/>
    <dgm:cxn modelId="{BF199EBE-A7D3-4742-B3E9-ABBCA2B151B3}" type="presOf" srcId="{24430D9C-6599-4E78-8450-06C3C176B4AA}" destId="{6534CB8E-F284-467F-838F-543D2709B330}" srcOrd="0" destOrd="0" presId="urn:microsoft.com/office/officeart/2008/layout/VerticalCurvedList"/>
    <dgm:cxn modelId="{C2DDD6F2-625C-4E5D-89DA-A03F714B665D}" srcId="{0CD91B56-0F07-481E-8B16-DE7B235C43A3}" destId="{6A57E05C-08FF-4315-9A43-93B05358AF92}" srcOrd="0" destOrd="0" parTransId="{9E44CF8D-5A48-4A81-97CB-A4B3C45292EB}" sibTransId="{24430D9C-6599-4E78-8450-06C3C176B4AA}"/>
    <dgm:cxn modelId="{3C4CD4F9-8A46-4F24-BF12-DF3AA4115F1F}" type="presOf" srcId="{3548813F-FD37-4A41-AB6F-C2D4B39F4894}" destId="{E7BDC5C0-8EB0-490C-A2D8-2BD4CEFFAA43}" srcOrd="0" destOrd="0" presId="urn:microsoft.com/office/officeart/2008/layout/VerticalCurvedList"/>
    <dgm:cxn modelId="{CD42592E-9355-42F9-9533-0EDC01DF1A3C}" type="presParOf" srcId="{ED41934B-2E7F-4AB2-BF07-6DBC9873266F}" destId="{03F32C3C-F803-4B65-8FCB-FBCFD7467492}" srcOrd="0" destOrd="0" presId="urn:microsoft.com/office/officeart/2008/layout/VerticalCurvedList"/>
    <dgm:cxn modelId="{8A1F6D3C-037C-415D-90E1-68B0D214066F}" type="presParOf" srcId="{03F32C3C-F803-4B65-8FCB-FBCFD7467492}" destId="{416BAF29-4AEE-4806-B45D-234C8B20825D}" srcOrd="0" destOrd="0" presId="urn:microsoft.com/office/officeart/2008/layout/VerticalCurvedList"/>
    <dgm:cxn modelId="{23907D26-56A9-4AA6-B91B-11076820A999}" type="presParOf" srcId="{416BAF29-4AEE-4806-B45D-234C8B20825D}" destId="{A358959C-115A-400D-842C-E39E874672AF}" srcOrd="0" destOrd="0" presId="urn:microsoft.com/office/officeart/2008/layout/VerticalCurvedList"/>
    <dgm:cxn modelId="{86B405A0-581F-456A-B6AD-65902DAE845B}" type="presParOf" srcId="{416BAF29-4AEE-4806-B45D-234C8B20825D}" destId="{6534CB8E-F284-467F-838F-543D2709B330}" srcOrd="1" destOrd="0" presId="urn:microsoft.com/office/officeart/2008/layout/VerticalCurvedList"/>
    <dgm:cxn modelId="{CA68DDEB-6AE4-4076-98D7-831EB6DF5B65}" type="presParOf" srcId="{416BAF29-4AEE-4806-B45D-234C8B20825D}" destId="{AD810A64-9724-4A80-B9AC-C9DB126FE5D9}" srcOrd="2" destOrd="0" presId="urn:microsoft.com/office/officeart/2008/layout/VerticalCurvedList"/>
    <dgm:cxn modelId="{006813A3-C7B7-4564-82B8-AE3F4FE6AD8D}" type="presParOf" srcId="{416BAF29-4AEE-4806-B45D-234C8B20825D}" destId="{9D27F9AE-6D01-4540-B5F0-E59139BAE0DB}" srcOrd="3" destOrd="0" presId="urn:microsoft.com/office/officeart/2008/layout/VerticalCurvedList"/>
    <dgm:cxn modelId="{282830E5-48A1-4A6A-BC4A-44FF867F446E}" type="presParOf" srcId="{03F32C3C-F803-4B65-8FCB-FBCFD7467492}" destId="{B2DBBD5E-AA1D-4063-AAF7-BBB5E3030805}" srcOrd="1" destOrd="0" presId="urn:microsoft.com/office/officeart/2008/layout/VerticalCurvedList"/>
    <dgm:cxn modelId="{A9809A44-10A6-43F0-8895-781DF40421C2}" type="presParOf" srcId="{03F32C3C-F803-4B65-8FCB-FBCFD7467492}" destId="{890C3BD3-47D4-4DE3-BCF0-38042F1EC746}" srcOrd="2" destOrd="0" presId="urn:microsoft.com/office/officeart/2008/layout/VerticalCurvedList"/>
    <dgm:cxn modelId="{4C90E9F5-5FDA-4531-B3FB-51506D575B2C}" type="presParOf" srcId="{890C3BD3-47D4-4DE3-BCF0-38042F1EC746}" destId="{7A385DEA-D20A-4CB3-A92D-15D80E179A80}" srcOrd="0" destOrd="0" presId="urn:microsoft.com/office/officeart/2008/layout/VerticalCurvedList"/>
    <dgm:cxn modelId="{ED75FEDD-529A-4631-ADC7-9A7446BA71F9}" type="presParOf" srcId="{03F32C3C-F803-4B65-8FCB-FBCFD7467492}" destId="{982ADBAB-1A30-4368-AE3A-A55FD27BC3E7}" srcOrd="3" destOrd="0" presId="urn:microsoft.com/office/officeart/2008/layout/VerticalCurvedList"/>
    <dgm:cxn modelId="{FED18B77-1F87-488B-9009-096DB1FFDFD9}" type="presParOf" srcId="{03F32C3C-F803-4B65-8FCB-FBCFD7467492}" destId="{A5629404-6B7A-4BA9-93ED-1D540710DAF5}" srcOrd="4" destOrd="0" presId="urn:microsoft.com/office/officeart/2008/layout/VerticalCurvedList"/>
    <dgm:cxn modelId="{653BFF22-5807-4F13-AB15-6D8C95098F55}" type="presParOf" srcId="{A5629404-6B7A-4BA9-93ED-1D540710DAF5}" destId="{EA032EB9-0D57-4C6C-8FF1-6DBCF8F18ED2}" srcOrd="0" destOrd="0" presId="urn:microsoft.com/office/officeart/2008/layout/VerticalCurvedList"/>
    <dgm:cxn modelId="{DEA87840-856C-441F-B000-7272FB6A6DFE}" type="presParOf" srcId="{03F32C3C-F803-4B65-8FCB-FBCFD7467492}" destId="{E7BDC5C0-8EB0-490C-A2D8-2BD4CEFFAA43}" srcOrd="5" destOrd="0" presId="urn:microsoft.com/office/officeart/2008/layout/VerticalCurvedList"/>
    <dgm:cxn modelId="{DD64A52E-5CF5-4F0C-B64B-DBA12B309047}" type="presParOf" srcId="{03F32C3C-F803-4B65-8FCB-FBCFD7467492}" destId="{7D965E3A-0FBC-4698-A84E-028DC7C80D06}" srcOrd="6" destOrd="0" presId="urn:microsoft.com/office/officeart/2008/layout/VerticalCurvedList"/>
    <dgm:cxn modelId="{D9102B12-7915-4028-86A2-4BF738FB8F6D}" type="presParOf" srcId="{7D965E3A-0FBC-4698-A84E-028DC7C80D06}" destId="{AD1AD8F0-71DB-4B2F-AA78-521C6FE813C5}" srcOrd="0" destOrd="0" presId="urn:microsoft.com/office/officeart/2008/layout/VerticalCurvedList"/>
    <dgm:cxn modelId="{DA20694C-9345-4D3A-987D-57B1DB606184}" type="presParOf" srcId="{03F32C3C-F803-4B65-8FCB-FBCFD7467492}" destId="{445ADF08-BDFF-4DAA-B1DE-6DA41466FAE6}" srcOrd="7" destOrd="0" presId="urn:microsoft.com/office/officeart/2008/layout/VerticalCurvedList"/>
    <dgm:cxn modelId="{674B208E-780A-49FB-A3BE-1F07121A9FF2}" type="presParOf" srcId="{03F32C3C-F803-4B65-8FCB-FBCFD7467492}" destId="{1819FC1D-3798-4818-A420-0F8A62190A82}" srcOrd="8" destOrd="0" presId="urn:microsoft.com/office/officeart/2008/layout/VerticalCurvedList"/>
    <dgm:cxn modelId="{508309EE-3A33-4C08-9F91-9E465EEAC69E}" type="presParOf" srcId="{1819FC1D-3798-4818-A420-0F8A62190A82}" destId="{02472F28-4883-431D-A0A5-6A552CB23F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91B56-0F07-481E-8B16-DE7B235C43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7E05C-08FF-4315-9A43-93B05358AF92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98960" tIns="83820" rIns="83820" bIns="83820" numCol="1" spcCol="1270" anchor="ctr" anchorCtr="0"/>
        <a:lstStyle/>
        <a:p>
          <a:r>
            <a:rPr lang="en-US" sz="3300" kern="1200" dirty="0"/>
            <a:t>I.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Registration</a:t>
          </a:r>
          <a:r>
            <a:rPr lang="en-US" sz="3300" kern="1200" dirty="0"/>
            <a:t> Overview Process</a:t>
          </a:r>
        </a:p>
      </dgm:t>
    </dgm:pt>
    <dgm:pt modelId="{9E44CF8D-5A48-4A81-97CB-A4B3C45292EB}" type="parTrans" cxnId="{C2DDD6F2-625C-4E5D-89DA-A03F714B665D}">
      <dgm:prSet/>
      <dgm:spPr/>
      <dgm:t>
        <a:bodyPr/>
        <a:lstStyle/>
        <a:p>
          <a:endParaRPr lang="en-US"/>
        </a:p>
      </dgm:t>
    </dgm:pt>
    <dgm:pt modelId="{24430D9C-6599-4E78-8450-06C3C176B4AA}" type="sibTrans" cxnId="{C2DDD6F2-625C-4E5D-89DA-A03F714B665D}">
      <dgm:prSet/>
      <dgm:spPr/>
      <dgm:t>
        <a:bodyPr/>
        <a:lstStyle/>
        <a:p>
          <a:endParaRPr lang="en-US"/>
        </a:p>
      </dgm:t>
    </dgm:pt>
    <dgm:pt modelId="{6BE3C849-D539-4C12-B4E8-D0A7054741E9}">
      <dgm:prSet phldrT="[Text]" custT="1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98960" tIns="83820" rIns="83820" bIns="83820" numCol="1" spcCol="1270" anchor="ctr" anchorCtr="0"/>
        <a:lstStyle/>
        <a:p>
          <a:r>
            <a:rPr lang="en-US" sz="3300" kern="1200" dirty="0"/>
            <a:t>II. Register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Ariba</a:t>
          </a:r>
          <a:r>
            <a:rPr lang="en-US" sz="3300" kern="1200" dirty="0"/>
            <a:t> account (Self-Registration)</a:t>
          </a:r>
        </a:p>
      </dgm:t>
    </dgm:pt>
    <dgm:pt modelId="{4540479F-98A9-4279-8755-10B25C358881}" type="parTrans" cxnId="{86C9D272-BD76-445C-AFDE-0ADD0B61099D}">
      <dgm:prSet/>
      <dgm:spPr/>
      <dgm:t>
        <a:bodyPr/>
        <a:lstStyle/>
        <a:p>
          <a:endParaRPr lang="en-US"/>
        </a:p>
      </dgm:t>
    </dgm:pt>
    <dgm:pt modelId="{4D6927FB-0EEF-4D23-A7BE-A99EDBE64E8B}" type="sibTrans" cxnId="{86C9D272-BD76-445C-AFDE-0ADD0B61099D}">
      <dgm:prSet/>
      <dgm:spPr/>
      <dgm:t>
        <a:bodyPr/>
        <a:lstStyle/>
        <a:p>
          <a:endParaRPr lang="en-US"/>
        </a:p>
      </dgm:t>
    </dgm:pt>
    <dgm:pt modelId="{3548813F-FD37-4A41-AB6F-C2D4B39F4894}">
      <dgm:prSet phldrT="[Text]"/>
      <dgm:spPr/>
      <dgm:t>
        <a:bodyPr/>
        <a:lstStyle/>
        <a:p>
          <a:r>
            <a:rPr lang="en-US" dirty="0"/>
            <a:t>III. Register Ariba account (NSRP’s invitation)</a:t>
          </a:r>
        </a:p>
      </dgm:t>
    </dgm:pt>
    <dgm:pt modelId="{38B844CD-0135-4402-920A-67FC66C73851}" type="parTrans" cxnId="{DAB6D850-8205-42B5-B924-12E9142AD39E}">
      <dgm:prSet/>
      <dgm:spPr/>
      <dgm:t>
        <a:bodyPr/>
        <a:lstStyle/>
        <a:p>
          <a:endParaRPr lang="en-US"/>
        </a:p>
      </dgm:t>
    </dgm:pt>
    <dgm:pt modelId="{6FE78DF9-1A43-4EA1-AFA5-670A651C86FE}" type="sibTrans" cxnId="{DAB6D850-8205-42B5-B924-12E9142AD39E}">
      <dgm:prSet/>
      <dgm:spPr/>
      <dgm:t>
        <a:bodyPr/>
        <a:lstStyle/>
        <a:p>
          <a:endParaRPr lang="en-US"/>
        </a:p>
      </dgm:t>
    </dgm:pt>
    <dgm:pt modelId="{4AD5794B-4AAD-483C-B0C6-1F25750F401E}">
      <dgm:prSet phldrT="[Text]"/>
      <dgm:spPr/>
      <dgm:t>
        <a:bodyPr/>
        <a:lstStyle/>
        <a:p>
          <a:r>
            <a:rPr lang="en-US" b="0" dirty="0"/>
            <a:t>IV. How to get support from SAP Ariba</a:t>
          </a:r>
        </a:p>
      </dgm:t>
    </dgm:pt>
    <dgm:pt modelId="{AFF3CE27-41DB-42DD-A29B-E2357B4AE402}" type="parTrans" cxnId="{82CF034B-CB05-4172-8474-865EC8E27502}">
      <dgm:prSet/>
      <dgm:spPr/>
      <dgm:t>
        <a:bodyPr/>
        <a:lstStyle/>
        <a:p>
          <a:endParaRPr lang="en-US"/>
        </a:p>
      </dgm:t>
    </dgm:pt>
    <dgm:pt modelId="{1E8DA276-482C-4639-81B7-BD6CEC1D178C}" type="sibTrans" cxnId="{82CF034B-CB05-4172-8474-865EC8E27502}">
      <dgm:prSet/>
      <dgm:spPr/>
      <dgm:t>
        <a:bodyPr/>
        <a:lstStyle/>
        <a:p>
          <a:endParaRPr lang="en-US"/>
        </a:p>
      </dgm:t>
    </dgm:pt>
    <dgm:pt modelId="{ED41934B-2E7F-4AB2-BF07-6DBC9873266F}" type="pres">
      <dgm:prSet presAssocID="{0CD91B56-0F07-481E-8B16-DE7B235C43A3}" presName="Name0" presStyleCnt="0">
        <dgm:presLayoutVars>
          <dgm:chMax val="7"/>
          <dgm:chPref val="7"/>
          <dgm:dir/>
        </dgm:presLayoutVars>
      </dgm:prSet>
      <dgm:spPr/>
    </dgm:pt>
    <dgm:pt modelId="{03F32C3C-F803-4B65-8FCB-FBCFD7467492}" type="pres">
      <dgm:prSet presAssocID="{0CD91B56-0F07-481E-8B16-DE7B235C43A3}" presName="Name1" presStyleCnt="0"/>
      <dgm:spPr/>
    </dgm:pt>
    <dgm:pt modelId="{416BAF29-4AEE-4806-B45D-234C8B20825D}" type="pres">
      <dgm:prSet presAssocID="{0CD91B56-0F07-481E-8B16-DE7B235C43A3}" presName="cycle" presStyleCnt="0"/>
      <dgm:spPr/>
    </dgm:pt>
    <dgm:pt modelId="{A358959C-115A-400D-842C-E39E874672AF}" type="pres">
      <dgm:prSet presAssocID="{0CD91B56-0F07-481E-8B16-DE7B235C43A3}" presName="srcNode" presStyleLbl="node1" presStyleIdx="0" presStyleCnt="4"/>
      <dgm:spPr/>
    </dgm:pt>
    <dgm:pt modelId="{6534CB8E-F284-467F-838F-543D2709B330}" type="pres">
      <dgm:prSet presAssocID="{0CD91B56-0F07-481E-8B16-DE7B235C43A3}" presName="conn" presStyleLbl="parChTrans1D2" presStyleIdx="0" presStyleCnt="1"/>
      <dgm:spPr/>
    </dgm:pt>
    <dgm:pt modelId="{AD810A64-9724-4A80-B9AC-C9DB126FE5D9}" type="pres">
      <dgm:prSet presAssocID="{0CD91B56-0F07-481E-8B16-DE7B235C43A3}" presName="extraNode" presStyleLbl="node1" presStyleIdx="0" presStyleCnt="4"/>
      <dgm:spPr/>
    </dgm:pt>
    <dgm:pt modelId="{9D27F9AE-6D01-4540-B5F0-E59139BAE0DB}" type="pres">
      <dgm:prSet presAssocID="{0CD91B56-0F07-481E-8B16-DE7B235C43A3}" presName="dstNode" presStyleLbl="node1" presStyleIdx="0" presStyleCnt="4"/>
      <dgm:spPr/>
    </dgm:pt>
    <dgm:pt modelId="{B2DBBD5E-AA1D-4063-AAF7-BBB5E3030805}" type="pres">
      <dgm:prSet presAssocID="{6A57E05C-08FF-4315-9A43-93B05358AF92}" presName="text_1" presStyleLbl="node1" presStyleIdx="0" presStyleCnt="4">
        <dgm:presLayoutVars>
          <dgm:bulletEnabled val="1"/>
        </dgm:presLayoutVars>
      </dgm:prSet>
      <dgm:spPr>
        <a:xfrm>
          <a:off x="644398" y="440060"/>
          <a:ext cx="8900797" cy="880579"/>
        </a:xfrm>
        <a:prstGeom prst="rect">
          <a:avLst/>
        </a:prstGeom>
      </dgm:spPr>
    </dgm:pt>
    <dgm:pt modelId="{890C3BD3-47D4-4DE3-BCF0-38042F1EC746}" type="pres">
      <dgm:prSet presAssocID="{6A57E05C-08FF-4315-9A43-93B05358AF92}" presName="accent_1" presStyleCnt="0"/>
      <dgm:spPr/>
    </dgm:pt>
    <dgm:pt modelId="{7A385DEA-D20A-4CB3-A92D-15D80E179A80}" type="pres">
      <dgm:prSet presAssocID="{6A57E05C-08FF-4315-9A43-93B05358AF92}" presName="accentRepeatNode" presStyleLbl="solidFgAcc1" presStyleIdx="0" presStyleCnt="4"/>
      <dgm:spPr/>
    </dgm:pt>
    <dgm:pt modelId="{982ADBAB-1A30-4368-AE3A-A55FD27BC3E7}" type="pres">
      <dgm:prSet presAssocID="{6BE3C849-D539-4C12-B4E8-D0A7054741E9}" presName="text_2" presStyleLbl="node1" presStyleIdx="1" presStyleCnt="4">
        <dgm:presLayoutVars>
          <dgm:bulletEnabled val="1"/>
        </dgm:presLayoutVars>
      </dgm:prSet>
      <dgm:spPr>
        <a:xfrm>
          <a:off x="1149254" y="1761159"/>
          <a:ext cx="8395940" cy="880579"/>
        </a:xfrm>
        <a:prstGeom prst="rect">
          <a:avLst/>
        </a:prstGeom>
      </dgm:spPr>
    </dgm:pt>
    <dgm:pt modelId="{A5629404-6B7A-4BA9-93ED-1D540710DAF5}" type="pres">
      <dgm:prSet presAssocID="{6BE3C849-D539-4C12-B4E8-D0A7054741E9}" presName="accent_2" presStyleCnt="0"/>
      <dgm:spPr/>
    </dgm:pt>
    <dgm:pt modelId="{EA032EB9-0D57-4C6C-8FF1-6DBCF8F18ED2}" type="pres">
      <dgm:prSet presAssocID="{6BE3C849-D539-4C12-B4E8-D0A7054741E9}" presName="accentRepeatNode" presStyleLbl="solidFgAcc1" presStyleIdx="1" presStyleCnt="4"/>
      <dgm:spPr/>
    </dgm:pt>
    <dgm:pt modelId="{E7BDC5C0-8EB0-490C-A2D8-2BD4CEFFAA43}" type="pres">
      <dgm:prSet presAssocID="{3548813F-FD37-4A41-AB6F-C2D4B39F4894}" presName="text_3" presStyleLbl="node1" presStyleIdx="2" presStyleCnt="4">
        <dgm:presLayoutVars>
          <dgm:bulletEnabled val="1"/>
        </dgm:presLayoutVars>
      </dgm:prSet>
      <dgm:spPr/>
    </dgm:pt>
    <dgm:pt modelId="{7D965E3A-0FBC-4698-A84E-028DC7C80D06}" type="pres">
      <dgm:prSet presAssocID="{3548813F-FD37-4A41-AB6F-C2D4B39F4894}" presName="accent_3" presStyleCnt="0"/>
      <dgm:spPr/>
    </dgm:pt>
    <dgm:pt modelId="{AD1AD8F0-71DB-4B2F-AA78-521C6FE813C5}" type="pres">
      <dgm:prSet presAssocID="{3548813F-FD37-4A41-AB6F-C2D4B39F4894}" presName="accentRepeatNode" presStyleLbl="solidFgAcc1" presStyleIdx="2" presStyleCnt="4"/>
      <dgm:spPr/>
    </dgm:pt>
    <dgm:pt modelId="{445ADF08-BDFF-4DAA-B1DE-6DA41466FAE6}" type="pres">
      <dgm:prSet presAssocID="{4AD5794B-4AAD-483C-B0C6-1F25750F401E}" presName="text_4" presStyleLbl="node1" presStyleIdx="3" presStyleCnt="4">
        <dgm:presLayoutVars>
          <dgm:bulletEnabled val="1"/>
        </dgm:presLayoutVars>
      </dgm:prSet>
      <dgm:spPr/>
    </dgm:pt>
    <dgm:pt modelId="{1819FC1D-3798-4818-A420-0F8A62190A82}" type="pres">
      <dgm:prSet presAssocID="{4AD5794B-4AAD-483C-B0C6-1F25750F401E}" presName="accent_4" presStyleCnt="0"/>
      <dgm:spPr/>
    </dgm:pt>
    <dgm:pt modelId="{02472F28-4883-431D-A0A5-6A552CB23F3F}" type="pres">
      <dgm:prSet presAssocID="{4AD5794B-4AAD-483C-B0C6-1F25750F401E}" presName="accentRepeatNode" presStyleLbl="solidFgAcc1" presStyleIdx="3" presStyleCnt="4"/>
      <dgm:spPr/>
    </dgm:pt>
  </dgm:ptLst>
  <dgm:cxnLst>
    <dgm:cxn modelId="{0999D922-64C0-4FB9-A591-936C1AA2D1AE}" type="presOf" srcId="{6BE3C849-D539-4C12-B4E8-D0A7054741E9}" destId="{982ADBAB-1A30-4368-AE3A-A55FD27BC3E7}" srcOrd="0" destOrd="0" presId="urn:microsoft.com/office/officeart/2008/layout/VerticalCurvedList"/>
    <dgm:cxn modelId="{89423E39-1E71-4399-9831-4E481AE47DBA}" type="presOf" srcId="{6A57E05C-08FF-4315-9A43-93B05358AF92}" destId="{B2DBBD5E-AA1D-4063-AAF7-BBB5E3030805}" srcOrd="0" destOrd="0" presId="urn:microsoft.com/office/officeart/2008/layout/VerticalCurvedList"/>
    <dgm:cxn modelId="{82CF034B-CB05-4172-8474-865EC8E27502}" srcId="{0CD91B56-0F07-481E-8B16-DE7B235C43A3}" destId="{4AD5794B-4AAD-483C-B0C6-1F25750F401E}" srcOrd="3" destOrd="0" parTransId="{AFF3CE27-41DB-42DD-A29B-E2357B4AE402}" sibTransId="{1E8DA276-482C-4639-81B7-BD6CEC1D178C}"/>
    <dgm:cxn modelId="{DAB6D850-8205-42B5-B924-12E9142AD39E}" srcId="{0CD91B56-0F07-481E-8B16-DE7B235C43A3}" destId="{3548813F-FD37-4A41-AB6F-C2D4B39F4894}" srcOrd="2" destOrd="0" parTransId="{38B844CD-0135-4402-920A-67FC66C73851}" sibTransId="{6FE78DF9-1A43-4EA1-AFA5-670A651C86FE}"/>
    <dgm:cxn modelId="{5296E850-BB47-4B71-A4C1-849F13FA67FA}" type="presOf" srcId="{0CD91B56-0F07-481E-8B16-DE7B235C43A3}" destId="{ED41934B-2E7F-4AB2-BF07-6DBC9873266F}" srcOrd="0" destOrd="0" presId="urn:microsoft.com/office/officeart/2008/layout/VerticalCurvedList"/>
    <dgm:cxn modelId="{86C9D272-BD76-445C-AFDE-0ADD0B61099D}" srcId="{0CD91B56-0F07-481E-8B16-DE7B235C43A3}" destId="{6BE3C849-D539-4C12-B4E8-D0A7054741E9}" srcOrd="1" destOrd="0" parTransId="{4540479F-98A9-4279-8755-10B25C358881}" sibTransId="{4D6927FB-0EEF-4D23-A7BE-A99EDBE64E8B}"/>
    <dgm:cxn modelId="{0918FD7D-40BD-4F08-8EB8-719E691F3AC8}" type="presOf" srcId="{4AD5794B-4AAD-483C-B0C6-1F25750F401E}" destId="{445ADF08-BDFF-4DAA-B1DE-6DA41466FAE6}" srcOrd="0" destOrd="0" presId="urn:microsoft.com/office/officeart/2008/layout/VerticalCurvedList"/>
    <dgm:cxn modelId="{BF199EBE-A7D3-4742-B3E9-ABBCA2B151B3}" type="presOf" srcId="{24430D9C-6599-4E78-8450-06C3C176B4AA}" destId="{6534CB8E-F284-467F-838F-543D2709B330}" srcOrd="0" destOrd="0" presId="urn:microsoft.com/office/officeart/2008/layout/VerticalCurvedList"/>
    <dgm:cxn modelId="{C2DDD6F2-625C-4E5D-89DA-A03F714B665D}" srcId="{0CD91B56-0F07-481E-8B16-DE7B235C43A3}" destId="{6A57E05C-08FF-4315-9A43-93B05358AF92}" srcOrd="0" destOrd="0" parTransId="{9E44CF8D-5A48-4A81-97CB-A4B3C45292EB}" sibTransId="{24430D9C-6599-4E78-8450-06C3C176B4AA}"/>
    <dgm:cxn modelId="{3C4CD4F9-8A46-4F24-BF12-DF3AA4115F1F}" type="presOf" srcId="{3548813F-FD37-4A41-AB6F-C2D4B39F4894}" destId="{E7BDC5C0-8EB0-490C-A2D8-2BD4CEFFAA43}" srcOrd="0" destOrd="0" presId="urn:microsoft.com/office/officeart/2008/layout/VerticalCurvedList"/>
    <dgm:cxn modelId="{CD42592E-9355-42F9-9533-0EDC01DF1A3C}" type="presParOf" srcId="{ED41934B-2E7F-4AB2-BF07-6DBC9873266F}" destId="{03F32C3C-F803-4B65-8FCB-FBCFD7467492}" srcOrd="0" destOrd="0" presId="urn:microsoft.com/office/officeart/2008/layout/VerticalCurvedList"/>
    <dgm:cxn modelId="{8A1F6D3C-037C-415D-90E1-68B0D214066F}" type="presParOf" srcId="{03F32C3C-F803-4B65-8FCB-FBCFD7467492}" destId="{416BAF29-4AEE-4806-B45D-234C8B20825D}" srcOrd="0" destOrd="0" presId="urn:microsoft.com/office/officeart/2008/layout/VerticalCurvedList"/>
    <dgm:cxn modelId="{23907D26-56A9-4AA6-B91B-11076820A999}" type="presParOf" srcId="{416BAF29-4AEE-4806-B45D-234C8B20825D}" destId="{A358959C-115A-400D-842C-E39E874672AF}" srcOrd="0" destOrd="0" presId="urn:microsoft.com/office/officeart/2008/layout/VerticalCurvedList"/>
    <dgm:cxn modelId="{86B405A0-581F-456A-B6AD-65902DAE845B}" type="presParOf" srcId="{416BAF29-4AEE-4806-B45D-234C8B20825D}" destId="{6534CB8E-F284-467F-838F-543D2709B330}" srcOrd="1" destOrd="0" presId="urn:microsoft.com/office/officeart/2008/layout/VerticalCurvedList"/>
    <dgm:cxn modelId="{CA68DDEB-6AE4-4076-98D7-831EB6DF5B65}" type="presParOf" srcId="{416BAF29-4AEE-4806-B45D-234C8B20825D}" destId="{AD810A64-9724-4A80-B9AC-C9DB126FE5D9}" srcOrd="2" destOrd="0" presId="urn:microsoft.com/office/officeart/2008/layout/VerticalCurvedList"/>
    <dgm:cxn modelId="{006813A3-C7B7-4564-82B8-AE3F4FE6AD8D}" type="presParOf" srcId="{416BAF29-4AEE-4806-B45D-234C8B20825D}" destId="{9D27F9AE-6D01-4540-B5F0-E59139BAE0DB}" srcOrd="3" destOrd="0" presId="urn:microsoft.com/office/officeart/2008/layout/VerticalCurvedList"/>
    <dgm:cxn modelId="{282830E5-48A1-4A6A-BC4A-44FF867F446E}" type="presParOf" srcId="{03F32C3C-F803-4B65-8FCB-FBCFD7467492}" destId="{B2DBBD5E-AA1D-4063-AAF7-BBB5E3030805}" srcOrd="1" destOrd="0" presId="urn:microsoft.com/office/officeart/2008/layout/VerticalCurvedList"/>
    <dgm:cxn modelId="{A9809A44-10A6-43F0-8895-781DF40421C2}" type="presParOf" srcId="{03F32C3C-F803-4B65-8FCB-FBCFD7467492}" destId="{890C3BD3-47D4-4DE3-BCF0-38042F1EC746}" srcOrd="2" destOrd="0" presId="urn:microsoft.com/office/officeart/2008/layout/VerticalCurvedList"/>
    <dgm:cxn modelId="{4C90E9F5-5FDA-4531-B3FB-51506D575B2C}" type="presParOf" srcId="{890C3BD3-47D4-4DE3-BCF0-38042F1EC746}" destId="{7A385DEA-D20A-4CB3-A92D-15D80E179A80}" srcOrd="0" destOrd="0" presId="urn:microsoft.com/office/officeart/2008/layout/VerticalCurvedList"/>
    <dgm:cxn modelId="{ED75FEDD-529A-4631-ADC7-9A7446BA71F9}" type="presParOf" srcId="{03F32C3C-F803-4B65-8FCB-FBCFD7467492}" destId="{982ADBAB-1A30-4368-AE3A-A55FD27BC3E7}" srcOrd="3" destOrd="0" presId="urn:microsoft.com/office/officeart/2008/layout/VerticalCurvedList"/>
    <dgm:cxn modelId="{FED18B77-1F87-488B-9009-096DB1FFDFD9}" type="presParOf" srcId="{03F32C3C-F803-4B65-8FCB-FBCFD7467492}" destId="{A5629404-6B7A-4BA9-93ED-1D540710DAF5}" srcOrd="4" destOrd="0" presId="urn:microsoft.com/office/officeart/2008/layout/VerticalCurvedList"/>
    <dgm:cxn modelId="{653BFF22-5807-4F13-AB15-6D8C95098F55}" type="presParOf" srcId="{A5629404-6B7A-4BA9-93ED-1D540710DAF5}" destId="{EA032EB9-0D57-4C6C-8FF1-6DBCF8F18ED2}" srcOrd="0" destOrd="0" presId="urn:microsoft.com/office/officeart/2008/layout/VerticalCurvedList"/>
    <dgm:cxn modelId="{DEA87840-856C-441F-B000-7272FB6A6DFE}" type="presParOf" srcId="{03F32C3C-F803-4B65-8FCB-FBCFD7467492}" destId="{E7BDC5C0-8EB0-490C-A2D8-2BD4CEFFAA43}" srcOrd="5" destOrd="0" presId="urn:microsoft.com/office/officeart/2008/layout/VerticalCurvedList"/>
    <dgm:cxn modelId="{DD64A52E-5CF5-4F0C-B64B-DBA12B309047}" type="presParOf" srcId="{03F32C3C-F803-4B65-8FCB-FBCFD7467492}" destId="{7D965E3A-0FBC-4698-A84E-028DC7C80D06}" srcOrd="6" destOrd="0" presId="urn:microsoft.com/office/officeart/2008/layout/VerticalCurvedList"/>
    <dgm:cxn modelId="{D9102B12-7915-4028-86A2-4BF738FB8F6D}" type="presParOf" srcId="{7D965E3A-0FBC-4698-A84E-028DC7C80D06}" destId="{AD1AD8F0-71DB-4B2F-AA78-521C6FE813C5}" srcOrd="0" destOrd="0" presId="urn:microsoft.com/office/officeart/2008/layout/VerticalCurvedList"/>
    <dgm:cxn modelId="{DA20694C-9345-4D3A-987D-57B1DB606184}" type="presParOf" srcId="{03F32C3C-F803-4B65-8FCB-FBCFD7467492}" destId="{445ADF08-BDFF-4DAA-B1DE-6DA41466FAE6}" srcOrd="7" destOrd="0" presId="urn:microsoft.com/office/officeart/2008/layout/VerticalCurvedList"/>
    <dgm:cxn modelId="{674B208E-780A-49FB-A3BE-1F07121A9FF2}" type="presParOf" srcId="{03F32C3C-F803-4B65-8FCB-FBCFD7467492}" destId="{1819FC1D-3798-4818-A420-0F8A62190A82}" srcOrd="8" destOrd="0" presId="urn:microsoft.com/office/officeart/2008/layout/VerticalCurvedList"/>
    <dgm:cxn modelId="{508309EE-3A33-4C08-9F91-9E465EEAC69E}" type="presParOf" srcId="{1819FC1D-3798-4818-A420-0F8A62190A82}" destId="{02472F28-4883-431D-A0A5-6A552CB23F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D91B56-0F07-481E-8B16-DE7B235C43A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57E05C-08FF-4315-9A43-93B05358AF92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98960" tIns="83820" rIns="83820" bIns="83820" numCol="1" spcCol="1270" anchor="ctr" anchorCtr="0"/>
        <a:lstStyle/>
        <a:p>
          <a:r>
            <a:rPr lang="en-US" sz="3300" kern="1200" dirty="0"/>
            <a:t>I.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Registration</a:t>
          </a:r>
          <a:r>
            <a:rPr lang="en-US" sz="3300" kern="1200" dirty="0"/>
            <a:t> Overview Process</a:t>
          </a:r>
        </a:p>
      </dgm:t>
    </dgm:pt>
    <dgm:pt modelId="{9E44CF8D-5A48-4A81-97CB-A4B3C45292EB}" type="parTrans" cxnId="{C2DDD6F2-625C-4E5D-89DA-A03F714B665D}">
      <dgm:prSet/>
      <dgm:spPr/>
      <dgm:t>
        <a:bodyPr/>
        <a:lstStyle/>
        <a:p>
          <a:endParaRPr lang="en-US"/>
        </a:p>
      </dgm:t>
    </dgm:pt>
    <dgm:pt modelId="{24430D9C-6599-4E78-8450-06C3C176B4AA}" type="sibTrans" cxnId="{C2DDD6F2-625C-4E5D-89DA-A03F714B665D}">
      <dgm:prSet/>
      <dgm:spPr/>
      <dgm:t>
        <a:bodyPr/>
        <a:lstStyle/>
        <a:p>
          <a:endParaRPr lang="en-US"/>
        </a:p>
      </dgm:t>
    </dgm:pt>
    <dgm:pt modelId="{6BE3C849-D539-4C12-B4E8-D0A7054741E9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98960" tIns="83820" rIns="83820" bIns="83820" numCol="1" spcCol="1270" anchor="ctr" anchorCtr="0"/>
        <a:lstStyle/>
        <a:p>
          <a:r>
            <a:rPr lang="en-US" sz="3300" kern="1200" dirty="0"/>
            <a:t>II.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Register</a:t>
          </a:r>
          <a:r>
            <a:rPr lang="en-US" sz="3300" kern="1200" dirty="0"/>
            <a:t>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Ariba</a:t>
          </a:r>
          <a:r>
            <a:rPr lang="en-US" sz="3300" kern="1200" dirty="0"/>
            <a:t> account (Self-Registration)</a:t>
          </a:r>
        </a:p>
      </dgm:t>
    </dgm:pt>
    <dgm:pt modelId="{4540479F-98A9-4279-8755-10B25C358881}" type="parTrans" cxnId="{86C9D272-BD76-445C-AFDE-0ADD0B61099D}">
      <dgm:prSet/>
      <dgm:spPr/>
      <dgm:t>
        <a:bodyPr/>
        <a:lstStyle/>
        <a:p>
          <a:endParaRPr lang="en-US"/>
        </a:p>
      </dgm:t>
    </dgm:pt>
    <dgm:pt modelId="{4D6927FB-0EEF-4D23-A7BE-A99EDBE64E8B}" type="sibTrans" cxnId="{86C9D272-BD76-445C-AFDE-0ADD0B61099D}">
      <dgm:prSet/>
      <dgm:spPr/>
      <dgm:t>
        <a:bodyPr/>
        <a:lstStyle/>
        <a:p>
          <a:endParaRPr lang="en-US"/>
        </a:p>
      </dgm:t>
    </dgm:pt>
    <dgm:pt modelId="{3548813F-FD37-4A41-AB6F-C2D4B39F4894}">
      <dgm:prSet phldrT="[Text]"/>
      <dgm:spPr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98960" tIns="83820" rIns="83820" bIns="83820" numCol="1" spcCol="1270" anchor="ctr" anchorCtr="0"/>
        <a:lstStyle/>
        <a:p>
          <a:r>
            <a:rPr lang="en-US" dirty="0"/>
            <a:t>III. Register Ariba account (NSRP’s invitation)</a:t>
          </a:r>
        </a:p>
      </dgm:t>
    </dgm:pt>
    <dgm:pt modelId="{38B844CD-0135-4402-920A-67FC66C73851}" type="parTrans" cxnId="{DAB6D850-8205-42B5-B924-12E9142AD39E}">
      <dgm:prSet/>
      <dgm:spPr/>
      <dgm:t>
        <a:bodyPr/>
        <a:lstStyle/>
        <a:p>
          <a:endParaRPr lang="en-US"/>
        </a:p>
      </dgm:t>
    </dgm:pt>
    <dgm:pt modelId="{6FE78DF9-1A43-4EA1-AFA5-670A651C86FE}" type="sibTrans" cxnId="{DAB6D850-8205-42B5-B924-12E9142AD39E}">
      <dgm:prSet/>
      <dgm:spPr/>
      <dgm:t>
        <a:bodyPr/>
        <a:lstStyle/>
        <a:p>
          <a:endParaRPr lang="en-US"/>
        </a:p>
      </dgm:t>
    </dgm:pt>
    <dgm:pt modelId="{4AD5794B-4AAD-483C-B0C6-1F25750F401E}">
      <dgm:prSet phldrT="[Text]"/>
      <dgm:spPr/>
      <dgm:t>
        <a:bodyPr/>
        <a:lstStyle/>
        <a:p>
          <a:r>
            <a:rPr lang="en-US" b="0" dirty="0"/>
            <a:t>IV. How to get support from SAP Ariba</a:t>
          </a:r>
        </a:p>
      </dgm:t>
    </dgm:pt>
    <dgm:pt modelId="{AFF3CE27-41DB-42DD-A29B-E2357B4AE402}" type="parTrans" cxnId="{82CF034B-CB05-4172-8474-865EC8E27502}">
      <dgm:prSet/>
      <dgm:spPr/>
      <dgm:t>
        <a:bodyPr/>
        <a:lstStyle/>
        <a:p>
          <a:endParaRPr lang="en-US"/>
        </a:p>
      </dgm:t>
    </dgm:pt>
    <dgm:pt modelId="{1E8DA276-482C-4639-81B7-BD6CEC1D178C}" type="sibTrans" cxnId="{82CF034B-CB05-4172-8474-865EC8E27502}">
      <dgm:prSet/>
      <dgm:spPr/>
      <dgm:t>
        <a:bodyPr/>
        <a:lstStyle/>
        <a:p>
          <a:endParaRPr lang="en-US"/>
        </a:p>
      </dgm:t>
    </dgm:pt>
    <dgm:pt modelId="{ED41934B-2E7F-4AB2-BF07-6DBC9873266F}" type="pres">
      <dgm:prSet presAssocID="{0CD91B56-0F07-481E-8B16-DE7B235C43A3}" presName="Name0" presStyleCnt="0">
        <dgm:presLayoutVars>
          <dgm:chMax val="7"/>
          <dgm:chPref val="7"/>
          <dgm:dir/>
        </dgm:presLayoutVars>
      </dgm:prSet>
      <dgm:spPr/>
    </dgm:pt>
    <dgm:pt modelId="{03F32C3C-F803-4B65-8FCB-FBCFD7467492}" type="pres">
      <dgm:prSet presAssocID="{0CD91B56-0F07-481E-8B16-DE7B235C43A3}" presName="Name1" presStyleCnt="0"/>
      <dgm:spPr/>
    </dgm:pt>
    <dgm:pt modelId="{416BAF29-4AEE-4806-B45D-234C8B20825D}" type="pres">
      <dgm:prSet presAssocID="{0CD91B56-0F07-481E-8B16-DE7B235C43A3}" presName="cycle" presStyleCnt="0"/>
      <dgm:spPr/>
    </dgm:pt>
    <dgm:pt modelId="{A358959C-115A-400D-842C-E39E874672AF}" type="pres">
      <dgm:prSet presAssocID="{0CD91B56-0F07-481E-8B16-DE7B235C43A3}" presName="srcNode" presStyleLbl="node1" presStyleIdx="0" presStyleCnt="4"/>
      <dgm:spPr/>
    </dgm:pt>
    <dgm:pt modelId="{6534CB8E-F284-467F-838F-543D2709B330}" type="pres">
      <dgm:prSet presAssocID="{0CD91B56-0F07-481E-8B16-DE7B235C43A3}" presName="conn" presStyleLbl="parChTrans1D2" presStyleIdx="0" presStyleCnt="1"/>
      <dgm:spPr/>
    </dgm:pt>
    <dgm:pt modelId="{AD810A64-9724-4A80-B9AC-C9DB126FE5D9}" type="pres">
      <dgm:prSet presAssocID="{0CD91B56-0F07-481E-8B16-DE7B235C43A3}" presName="extraNode" presStyleLbl="node1" presStyleIdx="0" presStyleCnt="4"/>
      <dgm:spPr/>
    </dgm:pt>
    <dgm:pt modelId="{9D27F9AE-6D01-4540-B5F0-E59139BAE0DB}" type="pres">
      <dgm:prSet presAssocID="{0CD91B56-0F07-481E-8B16-DE7B235C43A3}" presName="dstNode" presStyleLbl="node1" presStyleIdx="0" presStyleCnt="4"/>
      <dgm:spPr/>
    </dgm:pt>
    <dgm:pt modelId="{B2DBBD5E-AA1D-4063-AAF7-BBB5E3030805}" type="pres">
      <dgm:prSet presAssocID="{6A57E05C-08FF-4315-9A43-93B05358AF92}" presName="text_1" presStyleLbl="node1" presStyleIdx="0" presStyleCnt="4">
        <dgm:presLayoutVars>
          <dgm:bulletEnabled val="1"/>
        </dgm:presLayoutVars>
      </dgm:prSet>
      <dgm:spPr>
        <a:xfrm>
          <a:off x="644398" y="440060"/>
          <a:ext cx="8900797" cy="880579"/>
        </a:xfrm>
        <a:prstGeom prst="rect">
          <a:avLst/>
        </a:prstGeom>
      </dgm:spPr>
    </dgm:pt>
    <dgm:pt modelId="{890C3BD3-47D4-4DE3-BCF0-38042F1EC746}" type="pres">
      <dgm:prSet presAssocID="{6A57E05C-08FF-4315-9A43-93B05358AF92}" presName="accent_1" presStyleCnt="0"/>
      <dgm:spPr/>
    </dgm:pt>
    <dgm:pt modelId="{7A385DEA-D20A-4CB3-A92D-15D80E179A80}" type="pres">
      <dgm:prSet presAssocID="{6A57E05C-08FF-4315-9A43-93B05358AF92}" presName="accentRepeatNode" presStyleLbl="solidFgAcc1" presStyleIdx="0" presStyleCnt="4"/>
      <dgm:spPr/>
    </dgm:pt>
    <dgm:pt modelId="{982ADBAB-1A30-4368-AE3A-A55FD27BC3E7}" type="pres">
      <dgm:prSet presAssocID="{6BE3C849-D539-4C12-B4E8-D0A7054741E9}" presName="text_2" presStyleLbl="node1" presStyleIdx="1" presStyleCnt="4">
        <dgm:presLayoutVars>
          <dgm:bulletEnabled val="1"/>
        </dgm:presLayoutVars>
      </dgm:prSet>
      <dgm:spPr>
        <a:xfrm>
          <a:off x="1149254" y="1761159"/>
          <a:ext cx="8395940" cy="880579"/>
        </a:xfrm>
        <a:prstGeom prst="rect">
          <a:avLst/>
        </a:prstGeom>
      </dgm:spPr>
    </dgm:pt>
    <dgm:pt modelId="{A5629404-6B7A-4BA9-93ED-1D540710DAF5}" type="pres">
      <dgm:prSet presAssocID="{6BE3C849-D539-4C12-B4E8-D0A7054741E9}" presName="accent_2" presStyleCnt="0"/>
      <dgm:spPr/>
    </dgm:pt>
    <dgm:pt modelId="{EA032EB9-0D57-4C6C-8FF1-6DBCF8F18ED2}" type="pres">
      <dgm:prSet presAssocID="{6BE3C849-D539-4C12-B4E8-D0A7054741E9}" presName="accentRepeatNode" presStyleLbl="solidFgAcc1" presStyleIdx="1" presStyleCnt="4"/>
      <dgm:spPr/>
    </dgm:pt>
    <dgm:pt modelId="{E7BDC5C0-8EB0-490C-A2D8-2BD4CEFFAA43}" type="pres">
      <dgm:prSet presAssocID="{3548813F-FD37-4A41-AB6F-C2D4B39F4894}" presName="text_3" presStyleLbl="node1" presStyleIdx="2" presStyleCnt="4">
        <dgm:presLayoutVars>
          <dgm:bulletEnabled val="1"/>
        </dgm:presLayoutVars>
      </dgm:prSet>
      <dgm:spPr>
        <a:xfrm>
          <a:off x="1149254" y="3082257"/>
          <a:ext cx="8395940" cy="880579"/>
        </a:xfrm>
        <a:prstGeom prst="rect">
          <a:avLst/>
        </a:prstGeom>
      </dgm:spPr>
    </dgm:pt>
    <dgm:pt modelId="{7D965E3A-0FBC-4698-A84E-028DC7C80D06}" type="pres">
      <dgm:prSet presAssocID="{3548813F-FD37-4A41-AB6F-C2D4B39F4894}" presName="accent_3" presStyleCnt="0"/>
      <dgm:spPr/>
    </dgm:pt>
    <dgm:pt modelId="{AD1AD8F0-71DB-4B2F-AA78-521C6FE813C5}" type="pres">
      <dgm:prSet presAssocID="{3548813F-FD37-4A41-AB6F-C2D4B39F4894}" presName="accentRepeatNode" presStyleLbl="solidFgAcc1" presStyleIdx="2" presStyleCnt="4"/>
      <dgm:spPr/>
    </dgm:pt>
    <dgm:pt modelId="{445ADF08-BDFF-4DAA-B1DE-6DA41466FAE6}" type="pres">
      <dgm:prSet presAssocID="{4AD5794B-4AAD-483C-B0C6-1F25750F401E}" presName="text_4" presStyleLbl="node1" presStyleIdx="3" presStyleCnt="4">
        <dgm:presLayoutVars>
          <dgm:bulletEnabled val="1"/>
        </dgm:presLayoutVars>
      </dgm:prSet>
      <dgm:spPr/>
    </dgm:pt>
    <dgm:pt modelId="{1819FC1D-3798-4818-A420-0F8A62190A82}" type="pres">
      <dgm:prSet presAssocID="{4AD5794B-4AAD-483C-B0C6-1F25750F401E}" presName="accent_4" presStyleCnt="0"/>
      <dgm:spPr/>
    </dgm:pt>
    <dgm:pt modelId="{02472F28-4883-431D-A0A5-6A552CB23F3F}" type="pres">
      <dgm:prSet presAssocID="{4AD5794B-4AAD-483C-B0C6-1F25750F401E}" presName="accentRepeatNode" presStyleLbl="solidFgAcc1" presStyleIdx="3" presStyleCnt="4"/>
      <dgm:spPr/>
    </dgm:pt>
  </dgm:ptLst>
  <dgm:cxnLst>
    <dgm:cxn modelId="{0999D922-64C0-4FB9-A591-936C1AA2D1AE}" type="presOf" srcId="{6BE3C849-D539-4C12-B4E8-D0A7054741E9}" destId="{982ADBAB-1A30-4368-AE3A-A55FD27BC3E7}" srcOrd="0" destOrd="0" presId="urn:microsoft.com/office/officeart/2008/layout/VerticalCurvedList"/>
    <dgm:cxn modelId="{89423E39-1E71-4399-9831-4E481AE47DBA}" type="presOf" srcId="{6A57E05C-08FF-4315-9A43-93B05358AF92}" destId="{B2DBBD5E-AA1D-4063-AAF7-BBB5E3030805}" srcOrd="0" destOrd="0" presId="urn:microsoft.com/office/officeart/2008/layout/VerticalCurvedList"/>
    <dgm:cxn modelId="{82CF034B-CB05-4172-8474-865EC8E27502}" srcId="{0CD91B56-0F07-481E-8B16-DE7B235C43A3}" destId="{4AD5794B-4AAD-483C-B0C6-1F25750F401E}" srcOrd="3" destOrd="0" parTransId="{AFF3CE27-41DB-42DD-A29B-E2357B4AE402}" sibTransId="{1E8DA276-482C-4639-81B7-BD6CEC1D178C}"/>
    <dgm:cxn modelId="{DAB6D850-8205-42B5-B924-12E9142AD39E}" srcId="{0CD91B56-0F07-481E-8B16-DE7B235C43A3}" destId="{3548813F-FD37-4A41-AB6F-C2D4B39F4894}" srcOrd="2" destOrd="0" parTransId="{38B844CD-0135-4402-920A-67FC66C73851}" sibTransId="{6FE78DF9-1A43-4EA1-AFA5-670A651C86FE}"/>
    <dgm:cxn modelId="{5296E850-BB47-4B71-A4C1-849F13FA67FA}" type="presOf" srcId="{0CD91B56-0F07-481E-8B16-DE7B235C43A3}" destId="{ED41934B-2E7F-4AB2-BF07-6DBC9873266F}" srcOrd="0" destOrd="0" presId="urn:microsoft.com/office/officeart/2008/layout/VerticalCurvedList"/>
    <dgm:cxn modelId="{86C9D272-BD76-445C-AFDE-0ADD0B61099D}" srcId="{0CD91B56-0F07-481E-8B16-DE7B235C43A3}" destId="{6BE3C849-D539-4C12-B4E8-D0A7054741E9}" srcOrd="1" destOrd="0" parTransId="{4540479F-98A9-4279-8755-10B25C358881}" sibTransId="{4D6927FB-0EEF-4D23-A7BE-A99EDBE64E8B}"/>
    <dgm:cxn modelId="{0918FD7D-40BD-4F08-8EB8-719E691F3AC8}" type="presOf" srcId="{4AD5794B-4AAD-483C-B0C6-1F25750F401E}" destId="{445ADF08-BDFF-4DAA-B1DE-6DA41466FAE6}" srcOrd="0" destOrd="0" presId="urn:microsoft.com/office/officeart/2008/layout/VerticalCurvedList"/>
    <dgm:cxn modelId="{BF199EBE-A7D3-4742-B3E9-ABBCA2B151B3}" type="presOf" srcId="{24430D9C-6599-4E78-8450-06C3C176B4AA}" destId="{6534CB8E-F284-467F-838F-543D2709B330}" srcOrd="0" destOrd="0" presId="urn:microsoft.com/office/officeart/2008/layout/VerticalCurvedList"/>
    <dgm:cxn modelId="{C2DDD6F2-625C-4E5D-89DA-A03F714B665D}" srcId="{0CD91B56-0F07-481E-8B16-DE7B235C43A3}" destId="{6A57E05C-08FF-4315-9A43-93B05358AF92}" srcOrd="0" destOrd="0" parTransId="{9E44CF8D-5A48-4A81-97CB-A4B3C45292EB}" sibTransId="{24430D9C-6599-4E78-8450-06C3C176B4AA}"/>
    <dgm:cxn modelId="{3C4CD4F9-8A46-4F24-BF12-DF3AA4115F1F}" type="presOf" srcId="{3548813F-FD37-4A41-AB6F-C2D4B39F4894}" destId="{E7BDC5C0-8EB0-490C-A2D8-2BD4CEFFAA43}" srcOrd="0" destOrd="0" presId="urn:microsoft.com/office/officeart/2008/layout/VerticalCurvedList"/>
    <dgm:cxn modelId="{CD42592E-9355-42F9-9533-0EDC01DF1A3C}" type="presParOf" srcId="{ED41934B-2E7F-4AB2-BF07-6DBC9873266F}" destId="{03F32C3C-F803-4B65-8FCB-FBCFD7467492}" srcOrd="0" destOrd="0" presId="urn:microsoft.com/office/officeart/2008/layout/VerticalCurvedList"/>
    <dgm:cxn modelId="{8A1F6D3C-037C-415D-90E1-68B0D214066F}" type="presParOf" srcId="{03F32C3C-F803-4B65-8FCB-FBCFD7467492}" destId="{416BAF29-4AEE-4806-B45D-234C8B20825D}" srcOrd="0" destOrd="0" presId="urn:microsoft.com/office/officeart/2008/layout/VerticalCurvedList"/>
    <dgm:cxn modelId="{23907D26-56A9-4AA6-B91B-11076820A999}" type="presParOf" srcId="{416BAF29-4AEE-4806-B45D-234C8B20825D}" destId="{A358959C-115A-400D-842C-E39E874672AF}" srcOrd="0" destOrd="0" presId="urn:microsoft.com/office/officeart/2008/layout/VerticalCurvedList"/>
    <dgm:cxn modelId="{86B405A0-581F-456A-B6AD-65902DAE845B}" type="presParOf" srcId="{416BAF29-4AEE-4806-B45D-234C8B20825D}" destId="{6534CB8E-F284-467F-838F-543D2709B330}" srcOrd="1" destOrd="0" presId="urn:microsoft.com/office/officeart/2008/layout/VerticalCurvedList"/>
    <dgm:cxn modelId="{CA68DDEB-6AE4-4076-98D7-831EB6DF5B65}" type="presParOf" srcId="{416BAF29-4AEE-4806-B45D-234C8B20825D}" destId="{AD810A64-9724-4A80-B9AC-C9DB126FE5D9}" srcOrd="2" destOrd="0" presId="urn:microsoft.com/office/officeart/2008/layout/VerticalCurvedList"/>
    <dgm:cxn modelId="{006813A3-C7B7-4564-82B8-AE3F4FE6AD8D}" type="presParOf" srcId="{416BAF29-4AEE-4806-B45D-234C8B20825D}" destId="{9D27F9AE-6D01-4540-B5F0-E59139BAE0DB}" srcOrd="3" destOrd="0" presId="urn:microsoft.com/office/officeart/2008/layout/VerticalCurvedList"/>
    <dgm:cxn modelId="{282830E5-48A1-4A6A-BC4A-44FF867F446E}" type="presParOf" srcId="{03F32C3C-F803-4B65-8FCB-FBCFD7467492}" destId="{B2DBBD5E-AA1D-4063-AAF7-BBB5E3030805}" srcOrd="1" destOrd="0" presId="urn:microsoft.com/office/officeart/2008/layout/VerticalCurvedList"/>
    <dgm:cxn modelId="{A9809A44-10A6-43F0-8895-781DF40421C2}" type="presParOf" srcId="{03F32C3C-F803-4B65-8FCB-FBCFD7467492}" destId="{890C3BD3-47D4-4DE3-BCF0-38042F1EC746}" srcOrd="2" destOrd="0" presId="urn:microsoft.com/office/officeart/2008/layout/VerticalCurvedList"/>
    <dgm:cxn modelId="{4C90E9F5-5FDA-4531-B3FB-51506D575B2C}" type="presParOf" srcId="{890C3BD3-47D4-4DE3-BCF0-38042F1EC746}" destId="{7A385DEA-D20A-4CB3-A92D-15D80E179A80}" srcOrd="0" destOrd="0" presId="urn:microsoft.com/office/officeart/2008/layout/VerticalCurvedList"/>
    <dgm:cxn modelId="{ED75FEDD-529A-4631-ADC7-9A7446BA71F9}" type="presParOf" srcId="{03F32C3C-F803-4B65-8FCB-FBCFD7467492}" destId="{982ADBAB-1A30-4368-AE3A-A55FD27BC3E7}" srcOrd="3" destOrd="0" presId="urn:microsoft.com/office/officeart/2008/layout/VerticalCurvedList"/>
    <dgm:cxn modelId="{FED18B77-1F87-488B-9009-096DB1FFDFD9}" type="presParOf" srcId="{03F32C3C-F803-4B65-8FCB-FBCFD7467492}" destId="{A5629404-6B7A-4BA9-93ED-1D540710DAF5}" srcOrd="4" destOrd="0" presId="urn:microsoft.com/office/officeart/2008/layout/VerticalCurvedList"/>
    <dgm:cxn modelId="{653BFF22-5807-4F13-AB15-6D8C95098F55}" type="presParOf" srcId="{A5629404-6B7A-4BA9-93ED-1D540710DAF5}" destId="{EA032EB9-0D57-4C6C-8FF1-6DBCF8F18ED2}" srcOrd="0" destOrd="0" presId="urn:microsoft.com/office/officeart/2008/layout/VerticalCurvedList"/>
    <dgm:cxn modelId="{DEA87840-856C-441F-B000-7272FB6A6DFE}" type="presParOf" srcId="{03F32C3C-F803-4B65-8FCB-FBCFD7467492}" destId="{E7BDC5C0-8EB0-490C-A2D8-2BD4CEFFAA43}" srcOrd="5" destOrd="0" presId="urn:microsoft.com/office/officeart/2008/layout/VerticalCurvedList"/>
    <dgm:cxn modelId="{DD64A52E-5CF5-4F0C-B64B-DBA12B309047}" type="presParOf" srcId="{03F32C3C-F803-4B65-8FCB-FBCFD7467492}" destId="{7D965E3A-0FBC-4698-A84E-028DC7C80D06}" srcOrd="6" destOrd="0" presId="urn:microsoft.com/office/officeart/2008/layout/VerticalCurvedList"/>
    <dgm:cxn modelId="{D9102B12-7915-4028-86A2-4BF738FB8F6D}" type="presParOf" srcId="{7D965E3A-0FBC-4698-A84E-028DC7C80D06}" destId="{AD1AD8F0-71DB-4B2F-AA78-521C6FE813C5}" srcOrd="0" destOrd="0" presId="urn:microsoft.com/office/officeart/2008/layout/VerticalCurvedList"/>
    <dgm:cxn modelId="{DA20694C-9345-4D3A-987D-57B1DB606184}" type="presParOf" srcId="{03F32C3C-F803-4B65-8FCB-FBCFD7467492}" destId="{445ADF08-BDFF-4DAA-B1DE-6DA41466FAE6}" srcOrd="7" destOrd="0" presId="urn:microsoft.com/office/officeart/2008/layout/VerticalCurvedList"/>
    <dgm:cxn modelId="{674B208E-780A-49FB-A3BE-1F07121A9FF2}" type="presParOf" srcId="{03F32C3C-F803-4B65-8FCB-FBCFD7467492}" destId="{1819FC1D-3798-4818-A420-0F8A62190A82}" srcOrd="8" destOrd="0" presId="urn:microsoft.com/office/officeart/2008/layout/VerticalCurvedList"/>
    <dgm:cxn modelId="{508309EE-3A33-4C08-9F91-9E465EEAC69E}" type="presParOf" srcId="{1819FC1D-3798-4818-A420-0F8A62190A82}" destId="{02472F28-4883-431D-A0A5-6A552CB23F3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4CB8E-F284-467F-838F-543D2709B330}">
      <dsp:nvSpPr>
        <dsp:cNvPr id="0" name=""/>
        <dsp:cNvSpPr/>
      </dsp:nvSpPr>
      <dsp:spPr>
        <a:xfrm>
          <a:off x="-6472426" y="-989927"/>
          <a:ext cx="7703851" cy="7703851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BBD5E-AA1D-4063-AAF7-BBB5E3030805}">
      <dsp:nvSpPr>
        <dsp:cNvPr id="0" name=""/>
        <dsp:cNvSpPr/>
      </dsp:nvSpPr>
      <dsp:spPr>
        <a:xfrm>
          <a:off x="644398" y="440060"/>
          <a:ext cx="8900797" cy="8805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I. Registration Overview Process</a:t>
          </a:r>
        </a:p>
      </dsp:txBody>
      <dsp:txXfrm>
        <a:off x="644398" y="440060"/>
        <a:ext cx="8900797" cy="880579"/>
      </dsp:txXfrm>
    </dsp:sp>
    <dsp:sp modelId="{7A385DEA-D20A-4CB3-A92D-15D80E179A80}">
      <dsp:nvSpPr>
        <dsp:cNvPr id="0" name=""/>
        <dsp:cNvSpPr/>
      </dsp:nvSpPr>
      <dsp:spPr>
        <a:xfrm>
          <a:off x="94036" y="329988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DBAB-1A30-4368-AE3A-A55FD27BC3E7}">
      <dsp:nvSpPr>
        <dsp:cNvPr id="0" name=""/>
        <dsp:cNvSpPr/>
      </dsp:nvSpPr>
      <dsp:spPr>
        <a:xfrm>
          <a:off x="1149254" y="1761159"/>
          <a:ext cx="8395940" cy="8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II. Register Ariba account (Self-Registration)</a:t>
          </a:r>
        </a:p>
      </dsp:txBody>
      <dsp:txXfrm>
        <a:off x="1149254" y="1761159"/>
        <a:ext cx="8395940" cy="880579"/>
      </dsp:txXfrm>
    </dsp:sp>
    <dsp:sp modelId="{EA032EB9-0D57-4C6C-8FF1-6DBCF8F18ED2}">
      <dsp:nvSpPr>
        <dsp:cNvPr id="0" name=""/>
        <dsp:cNvSpPr/>
      </dsp:nvSpPr>
      <dsp:spPr>
        <a:xfrm>
          <a:off x="598892" y="1651086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DC5C0-8EB0-490C-A2D8-2BD4CEFFAA43}">
      <dsp:nvSpPr>
        <dsp:cNvPr id="0" name=""/>
        <dsp:cNvSpPr/>
      </dsp:nvSpPr>
      <dsp:spPr>
        <a:xfrm>
          <a:off x="1149254" y="3082257"/>
          <a:ext cx="8395940" cy="8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III. Register Ariba account (NSRP’s invitation)</a:t>
          </a:r>
        </a:p>
      </dsp:txBody>
      <dsp:txXfrm>
        <a:off x="1149254" y="3082257"/>
        <a:ext cx="8395940" cy="880579"/>
      </dsp:txXfrm>
    </dsp:sp>
    <dsp:sp modelId="{AD1AD8F0-71DB-4B2F-AA78-521C6FE813C5}">
      <dsp:nvSpPr>
        <dsp:cNvPr id="0" name=""/>
        <dsp:cNvSpPr/>
      </dsp:nvSpPr>
      <dsp:spPr>
        <a:xfrm>
          <a:off x="598892" y="2972185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ADF08-BDFF-4DAA-B1DE-6DA41466FAE6}">
      <dsp:nvSpPr>
        <dsp:cNvPr id="0" name=""/>
        <dsp:cNvSpPr/>
      </dsp:nvSpPr>
      <dsp:spPr>
        <a:xfrm>
          <a:off x="644398" y="4403356"/>
          <a:ext cx="8900797" cy="8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IV. How to get support from SAP Ariba</a:t>
          </a:r>
        </a:p>
      </dsp:txBody>
      <dsp:txXfrm>
        <a:off x="644398" y="4403356"/>
        <a:ext cx="8900797" cy="880579"/>
      </dsp:txXfrm>
    </dsp:sp>
    <dsp:sp modelId="{02472F28-4883-431D-A0A5-6A552CB23F3F}">
      <dsp:nvSpPr>
        <dsp:cNvPr id="0" name=""/>
        <dsp:cNvSpPr/>
      </dsp:nvSpPr>
      <dsp:spPr>
        <a:xfrm>
          <a:off x="94036" y="4293283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4CB8E-F284-467F-838F-543D2709B330}">
      <dsp:nvSpPr>
        <dsp:cNvPr id="0" name=""/>
        <dsp:cNvSpPr/>
      </dsp:nvSpPr>
      <dsp:spPr>
        <a:xfrm>
          <a:off x="-6472426" y="-989927"/>
          <a:ext cx="7703851" cy="7703851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BBD5E-AA1D-4063-AAF7-BBB5E3030805}">
      <dsp:nvSpPr>
        <dsp:cNvPr id="0" name=""/>
        <dsp:cNvSpPr/>
      </dsp:nvSpPr>
      <dsp:spPr>
        <a:xfrm>
          <a:off x="644398" y="440060"/>
          <a:ext cx="8900797" cy="880579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I.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Registration</a:t>
          </a:r>
          <a:r>
            <a:rPr lang="en-US" sz="3300" kern="1200" dirty="0"/>
            <a:t> Overview Process</a:t>
          </a:r>
        </a:p>
      </dsp:txBody>
      <dsp:txXfrm>
        <a:off x="644398" y="440060"/>
        <a:ext cx="8900797" cy="880579"/>
      </dsp:txXfrm>
    </dsp:sp>
    <dsp:sp modelId="{7A385DEA-D20A-4CB3-A92D-15D80E179A80}">
      <dsp:nvSpPr>
        <dsp:cNvPr id="0" name=""/>
        <dsp:cNvSpPr/>
      </dsp:nvSpPr>
      <dsp:spPr>
        <a:xfrm>
          <a:off x="94036" y="329988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DBAB-1A30-4368-AE3A-A55FD27BC3E7}">
      <dsp:nvSpPr>
        <dsp:cNvPr id="0" name=""/>
        <dsp:cNvSpPr/>
      </dsp:nvSpPr>
      <dsp:spPr>
        <a:xfrm>
          <a:off x="1149254" y="1761159"/>
          <a:ext cx="8395940" cy="880579"/>
        </a:xfrm>
        <a:prstGeom prst="rect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II. Register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Ariba</a:t>
          </a:r>
          <a:r>
            <a:rPr lang="en-US" sz="3300" kern="1200" dirty="0"/>
            <a:t> account (Self-Registration)</a:t>
          </a:r>
        </a:p>
      </dsp:txBody>
      <dsp:txXfrm>
        <a:off x="1149254" y="1761159"/>
        <a:ext cx="8395940" cy="880579"/>
      </dsp:txXfrm>
    </dsp:sp>
    <dsp:sp modelId="{EA032EB9-0D57-4C6C-8FF1-6DBCF8F18ED2}">
      <dsp:nvSpPr>
        <dsp:cNvPr id="0" name=""/>
        <dsp:cNvSpPr/>
      </dsp:nvSpPr>
      <dsp:spPr>
        <a:xfrm>
          <a:off x="598892" y="1651086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DC5C0-8EB0-490C-A2D8-2BD4CEFFAA43}">
      <dsp:nvSpPr>
        <dsp:cNvPr id="0" name=""/>
        <dsp:cNvSpPr/>
      </dsp:nvSpPr>
      <dsp:spPr>
        <a:xfrm>
          <a:off x="1149254" y="3082257"/>
          <a:ext cx="8395940" cy="8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III. Register Ariba account (NSRP’s invitation)</a:t>
          </a:r>
        </a:p>
      </dsp:txBody>
      <dsp:txXfrm>
        <a:off x="1149254" y="3082257"/>
        <a:ext cx="8395940" cy="880579"/>
      </dsp:txXfrm>
    </dsp:sp>
    <dsp:sp modelId="{AD1AD8F0-71DB-4B2F-AA78-521C6FE813C5}">
      <dsp:nvSpPr>
        <dsp:cNvPr id="0" name=""/>
        <dsp:cNvSpPr/>
      </dsp:nvSpPr>
      <dsp:spPr>
        <a:xfrm>
          <a:off x="598892" y="2972185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ADF08-BDFF-4DAA-B1DE-6DA41466FAE6}">
      <dsp:nvSpPr>
        <dsp:cNvPr id="0" name=""/>
        <dsp:cNvSpPr/>
      </dsp:nvSpPr>
      <dsp:spPr>
        <a:xfrm>
          <a:off x="644398" y="4403356"/>
          <a:ext cx="8900797" cy="8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IV. How to get support from SAP Ariba</a:t>
          </a:r>
        </a:p>
      </dsp:txBody>
      <dsp:txXfrm>
        <a:off x="644398" y="4403356"/>
        <a:ext cx="8900797" cy="880579"/>
      </dsp:txXfrm>
    </dsp:sp>
    <dsp:sp modelId="{02472F28-4883-431D-A0A5-6A552CB23F3F}">
      <dsp:nvSpPr>
        <dsp:cNvPr id="0" name=""/>
        <dsp:cNvSpPr/>
      </dsp:nvSpPr>
      <dsp:spPr>
        <a:xfrm>
          <a:off x="94036" y="4293283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4CB8E-F284-467F-838F-543D2709B330}">
      <dsp:nvSpPr>
        <dsp:cNvPr id="0" name=""/>
        <dsp:cNvSpPr/>
      </dsp:nvSpPr>
      <dsp:spPr>
        <a:xfrm>
          <a:off x="-6472426" y="-989927"/>
          <a:ext cx="7703851" cy="7703851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BBD5E-AA1D-4063-AAF7-BBB5E3030805}">
      <dsp:nvSpPr>
        <dsp:cNvPr id="0" name=""/>
        <dsp:cNvSpPr/>
      </dsp:nvSpPr>
      <dsp:spPr>
        <a:xfrm>
          <a:off x="644398" y="440060"/>
          <a:ext cx="8900797" cy="880579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I.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Registration</a:t>
          </a:r>
          <a:r>
            <a:rPr lang="en-US" sz="3300" kern="1200" dirty="0"/>
            <a:t> Overview Process</a:t>
          </a:r>
        </a:p>
      </dsp:txBody>
      <dsp:txXfrm>
        <a:off x="644398" y="440060"/>
        <a:ext cx="8900797" cy="880579"/>
      </dsp:txXfrm>
    </dsp:sp>
    <dsp:sp modelId="{7A385DEA-D20A-4CB3-A92D-15D80E179A80}">
      <dsp:nvSpPr>
        <dsp:cNvPr id="0" name=""/>
        <dsp:cNvSpPr/>
      </dsp:nvSpPr>
      <dsp:spPr>
        <a:xfrm>
          <a:off x="94036" y="329988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ADBAB-1A30-4368-AE3A-A55FD27BC3E7}">
      <dsp:nvSpPr>
        <dsp:cNvPr id="0" name=""/>
        <dsp:cNvSpPr/>
      </dsp:nvSpPr>
      <dsp:spPr>
        <a:xfrm>
          <a:off x="1149254" y="1761159"/>
          <a:ext cx="8395940" cy="880579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II.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Register</a:t>
          </a:r>
          <a:r>
            <a:rPr lang="en-US" sz="3300" kern="1200" dirty="0"/>
            <a:t> </a:t>
          </a:r>
          <a:r>
            <a:rPr lang="en-US" sz="33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Ariba</a:t>
          </a:r>
          <a:r>
            <a:rPr lang="en-US" sz="3300" kern="1200" dirty="0"/>
            <a:t> account (Self-Registration)</a:t>
          </a:r>
        </a:p>
      </dsp:txBody>
      <dsp:txXfrm>
        <a:off x="1149254" y="1761159"/>
        <a:ext cx="8395940" cy="880579"/>
      </dsp:txXfrm>
    </dsp:sp>
    <dsp:sp modelId="{EA032EB9-0D57-4C6C-8FF1-6DBCF8F18ED2}">
      <dsp:nvSpPr>
        <dsp:cNvPr id="0" name=""/>
        <dsp:cNvSpPr/>
      </dsp:nvSpPr>
      <dsp:spPr>
        <a:xfrm>
          <a:off x="598892" y="1651086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DC5C0-8EB0-490C-A2D8-2BD4CEFFAA43}">
      <dsp:nvSpPr>
        <dsp:cNvPr id="0" name=""/>
        <dsp:cNvSpPr/>
      </dsp:nvSpPr>
      <dsp:spPr>
        <a:xfrm>
          <a:off x="1149254" y="3082257"/>
          <a:ext cx="8395940" cy="880579"/>
        </a:xfrm>
        <a:prstGeom prst="rect">
          <a:avLst/>
        </a:prstGeom>
        <a:solidFill>
          <a:srgbClr val="ED7D31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III. Register Ariba account (NSRP’s invitation)</a:t>
          </a:r>
        </a:p>
      </dsp:txBody>
      <dsp:txXfrm>
        <a:off x="1149254" y="3082257"/>
        <a:ext cx="8395940" cy="880579"/>
      </dsp:txXfrm>
    </dsp:sp>
    <dsp:sp modelId="{AD1AD8F0-71DB-4B2F-AA78-521C6FE813C5}">
      <dsp:nvSpPr>
        <dsp:cNvPr id="0" name=""/>
        <dsp:cNvSpPr/>
      </dsp:nvSpPr>
      <dsp:spPr>
        <a:xfrm>
          <a:off x="598892" y="2972185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5ADF08-BDFF-4DAA-B1DE-6DA41466FAE6}">
      <dsp:nvSpPr>
        <dsp:cNvPr id="0" name=""/>
        <dsp:cNvSpPr/>
      </dsp:nvSpPr>
      <dsp:spPr>
        <a:xfrm>
          <a:off x="644398" y="4403356"/>
          <a:ext cx="8900797" cy="880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96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0" kern="1200" dirty="0"/>
            <a:t>IV. How to get support from SAP Ariba</a:t>
          </a:r>
        </a:p>
      </dsp:txBody>
      <dsp:txXfrm>
        <a:off x="644398" y="4403356"/>
        <a:ext cx="8900797" cy="880579"/>
      </dsp:txXfrm>
    </dsp:sp>
    <dsp:sp modelId="{02472F28-4883-431D-A0A5-6A552CB23F3F}">
      <dsp:nvSpPr>
        <dsp:cNvPr id="0" name=""/>
        <dsp:cNvSpPr/>
      </dsp:nvSpPr>
      <dsp:spPr>
        <a:xfrm>
          <a:off x="94036" y="4293283"/>
          <a:ext cx="1100724" cy="11007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2E0F8-A33F-4E1C-8A84-990EF54FAEDE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4990-320E-45FB-ABCD-4E9782C2A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28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186D3-A87D-48C7-992E-5661BD8DAA18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63638"/>
            <a:ext cx="5583237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0B25-54EC-4D02-B4F9-B1685F673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99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005EB-9859-4053-899D-839F2FB2E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60B25-54EC-4D02-B4F9-B1685F6731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3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1096C-2673-46D9-A465-155132E60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60B25-54EC-4D02-B4F9-B1685F673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05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1096C-2673-46D9-A465-155132E60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60B25-54EC-4D02-B4F9-B1685F6731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82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5013" y="1163638"/>
            <a:ext cx="5583237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C1096C-2673-46D9-A465-155132E608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F60B25-54EC-4D02-B4F9-B1685F6731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731" y="2030681"/>
            <a:ext cx="10363200" cy="178129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7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9" y="0"/>
            <a:ext cx="12326204" cy="6894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B5B2FE-8AB6-4301-8A2F-73FE39EDA3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" y="36062"/>
            <a:ext cx="12256744" cy="685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32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9" y="0"/>
            <a:ext cx="12326204" cy="689406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4F16B69-806C-4FC3-AC8E-5EB1411BB6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1" y="36062"/>
            <a:ext cx="12256744" cy="685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11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1C380F3-4E24-493A-859D-DAC50C50C3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49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7A4DE49-3ACE-40C4-8192-4B023A0804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85520" y="914400"/>
            <a:ext cx="11206480" cy="0"/>
          </a:xfrm>
          <a:prstGeom prst="line">
            <a:avLst/>
          </a:prstGeom>
          <a:ln>
            <a:solidFill>
              <a:srgbClr val="0099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72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CC6BA6A-E294-4868-8A21-E487290776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5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46E91CD-46C8-4BA5-B088-A010421C2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3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630AA4F-FC69-49AD-9F1F-79E6B2BA53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01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68" y="0"/>
            <a:ext cx="12261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2DE8269-393A-43AB-9CBE-6DA99CAF3B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375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725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DD7A33C-5F42-4B04-90AD-B3BCF559B1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4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84912C0-F65F-488B-9993-CDF7CFE9C4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71" y="0"/>
            <a:ext cx="12256744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3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77" y="0"/>
            <a:ext cx="122617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A1C65FE-164A-4B45-96D6-B795FB6BC5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4/14/2024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175E417-E4B4-4A62-9F74-7785FAC7A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7" y="0"/>
            <a:ext cx="12256744" cy="68580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448800" y="646711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175E417-E4B4-4A62-9F74-7785FAC7A914}" type="slidenum">
              <a:rPr lang="en-US" sz="1800" smtClean="0">
                <a:solidFill>
                  <a:prstClr val="black">
                    <a:tint val="75000"/>
                  </a:prstClr>
                </a:solidFill>
              </a:rPr>
              <a:pPr algn="r"/>
              <a:t>‹#›</a:t>
            </a:fld>
            <a:endParaRPr lang="en-US" sz="18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5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34" y="0"/>
            <a:ext cx="1225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1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  <p:sldLayoutId id="214748428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ariba.com/support/supplier-suppor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s3.ariba.com/Sourcing/Main/aw?awh=r&amp;awssk=T1CmdbLXlj6NnVsC&amp;realm=nsrp&amp;dard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711286" y="2566417"/>
            <a:ext cx="8880515" cy="22772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SAP Ariba Guidelines</a:t>
            </a:r>
            <a:br>
              <a:rPr lang="en-US" b="1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</a:br>
            <a:r>
              <a:rPr lang="en-US" dirty="0">
                <a:solidFill>
                  <a:srgbClr val="002060"/>
                </a:solidFill>
                <a:latin typeface="Calibri (Body)"/>
                <a:cs typeface="Arial" panose="020B0604020202020204" pitchFamily="34" charset="0"/>
              </a:rPr>
              <a:t>Registration Process</a:t>
            </a:r>
          </a:p>
        </p:txBody>
      </p:sp>
    </p:spTree>
    <p:extLst>
      <p:ext uri="{BB962C8B-B14F-4D97-AF65-F5344CB8AC3E}">
        <p14:creationId xmlns:p14="http://schemas.microsoft.com/office/powerpoint/2010/main" val="4122812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A62CD7-6AB1-435F-8F03-521B9D6A43AB}"/>
              </a:ext>
            </a:extLst>
          </p:cNvPr>
          <p:cNvSpPr/>
          <p:nvPr/>
        </p:nvSpPr>
        <p:spPr>
          <a:xfrm>
            <a:off x="497420" y="1105731"/>
            <a:ext cx="10540799" cy="1254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Complete Supplier Registration Questionnaire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10. Submit this response window will prompt.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OK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to Submit your responses.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11. A green ribbon will appear on top of the page indicating that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Your Response has been submitted. Thank you for participating in the event.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A66262-87A8-45EB-8371-1CAEDFB9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56" y="2586034"/>
            <a:ext cx="1977238" cy="1040379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D09AC9C5-E381-45A3-A9D5-CB712F076638}"/>
              </a:ext>
            </a:extLst>
          </p:cNvPr>
          <p:cNvSpPr/>
          <p:nvPr/>
        </p:nvSpPr>
        <p:spPr bwMode="gray">
          <a:xfrm>
            <a:off x="733424" y="3074033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10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6F6530F-7077-43CA-B06E-BDDBC1E03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56" y="4402712"/>
            <a:ext cx="5449093" cy="1418077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4869E339-B16B-4EAA-8DB0-B3773B54FD55}"/>
              </a:ext>
            </a:extLst>
          </p:cNvPr>
          <p:cNvSpPr/>
          <p:nvPr/>
        </p:nvSpPr>
        <p:spPr bwMode="gray">
          <a:xfrm>
            <a:off x="5832551" y="4931273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56882-6615-4147-B539-5C6DD537CF7A}"/>
              </a:ext>
            </a:extLst>
          </p:cNvPr>
          <p:cNvSpPr txBox="1"/>
          <p:nvPr/>
        </p:nvSpPr>
        <p:spPr>
          <a:xfrm>
            <a:off x="4118620" y="2908479"/>
            <a:ext cx="7511405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Once </a:t>
            </a:r>
            <a:r>
              <a:rPr lang="en-PH" sz="1800" dirty="0">
                <a:latin typeface="Segoe UI" panose="020B0502040204020203" pitchFamily="34" charset="0"/>
                <a:cs typeface="Segoe UI" panose="020B0502040204020203" pitchFamily="34" charset="0"/>
              </a:rPr>
              <a:t>supplier is approved by NSRP team, you will receive an email notification and you will be registered with NSRP. </a:t>
            </a:r>
            <a:endParaRPr lang="en-PH" sz="1800" kern="0" dirty="0">
              <a:ea typeface="Arial Unicode MS" pitchFamily="34" charset="-128"/>
              <a:cs typeface="Arial Unicode MS" pitchFamily="34" charset="-128"/>
            </a:endParaRP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 typeface="Wingdings" panose="05000000000000000000" pitchFamily="2" charset="2"/>
              <a:buChar char="Ø"/>
            </a:pPr>
            <a:r>
              <a:rPr lang="en-PH" sz="1800" dirty="0">
                <a:latin typeface="Segoe UI" panose="020B0502040204020203" pitchFamily="34" charset="0"/>
                <a:cs typeface="Segoe UI" panose="020B0502040204020203" pitchFamily="34" charset="0"/>
              </a:rPr>
              <a:t>To update your details in future after you have been Registered, you need to Revise Responses (please use slide 23)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B79B85-064E-4319-8BA8-9F7AA5FAFFE6}"/>
              </a:ext>
            </a:extLst>
          </p:cNvPr>
          <p:cNvCxnSpPr/>
          <p:nvPr/>
        </p:nvCxnSpPr>
        <p:spPr>
          <a:xfrm>
            <a:off x="1635919" y="3528954"/>
            <a:ext cx="900112" cy="1293077"/>
          </a:xfrm>
          <a:prstGeom prst="straightConnector1">
            <a:avLst/>
          </a:prstGeom>
          <a:ln w="254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">
            <a:extLst>
              <a:ext uri="{FF2B5EF4-FFF2-40B4-BE49-F238E27FC236}">
                <a16:creationId xmlns:a16="http://schemas.microsoft.com/office/drawing/2014/main" id="{818EBE07-F069-9328-5689-96AC641AC82D}"/>
              </a:ext>
            </a:extLst>
          </p:cNvPr>
          <p:cNvSpPr txBox="1">
            <a:spLocks/>
          </p:cNvSpPr>
          <p:nvPr/>
        </p:nvSpPr>
        <p:spPr bwMode="gray">
          <a:xfrm>
            <a:off x="504001" y="504000"/>
            <a:ext cx="11186476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III. Register Ariba account (NSRP’s invitation)</a:t>
            </a:r>
          </a:p>
        </p:txBody>
      </p:sp>
    </p:spTree>
    <p:extLst>
      <p:ext uri="{BB962C8B-B14F-4D97-AF65-F5344CB8AC3E}">
        <p14:creationId xmlns:p14="http://schemas.microsoft.com/office/powerpoint/2010/main" val="3096161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56626-3466-4F52-9A04-4740F11A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8543"/>
          </a:xfrm>
        </p:spPr>
        <p:txBody>
          <a:bodyPr/>
          <a:lstStyle/>
          <a:p>
            <a:r>
              <a:rPr lang="en-US" sz="2400" b="1" dirty="0"/>
              <a:t>IV. How to get support from SAP Ariba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C5FC2B-04C0-453A-9F3A-D680C07E0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10657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Access following link to get support from Ariba: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SAP Ariba Supplier Support | SAP Ariba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589762-9B58-4025-8ADF-3F8C28DA2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8" y="2436876"/>
            <a:ext cx="11781183" cy="3756709"/>
          </a:xfrm>
          <a:prstGeom prst="rect">
            <a:avLst/>
          </a:prstGeom>
        </p:spPr>
      </p:pic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B82F70BD-11C8-440C-9CBA-D8975CD068B9}"/>
              </a:ext>
            </a:extLst>
          </p:cNvPr>
          <p:cNvSpPr/>
          <p:nvPr/>
        </p:nvSpPr>
        <p:spPr bwMode="gray">
          <a:xfrm>
            <a:off x="6095999" y="2482387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324F403-51AF-4BAB-AEB0-3B019F57B1A0}"/>
              </a:ext>
            </a:extLst>
          </p:cNvPr>
          <p:cNvSpPr/>
          <p:nvPr/>
        </p:nvSpPr>
        <p:spPr>
          <a:xfrm rot="8276924">
            <a:off x="5558593" y="2857853"/>
            <a:ext cx="529375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9807DEAA-6577-4456-B537-7C4E71E6BE26}"/>
              </a:ext>
            </a:extLst>
          </p:cNvPr>
          <p:cNvSpPr/>
          <p:nvPr/>
        </p:nvSpPr>
        <p:spPr bwMode="gray">
          <a:xfrm>
            <a:off x="3139142" y="3491948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2A924E8-3834-417C-A247-325030F223EC}"/>
              </a:ext>
            </a:extLst>
          </p:cNvPr>
          <p:cNvSpPr/>
          <p:nvPr/>
        </p:nvSpPr>
        <p:spPr>
          <a:xfrm rot="1369346">
            <a:off x="3691908" y="3743391"/>
            <a:ext cx="529375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36EBBA-951A-4AD0-A529-F53BF765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1376108"/>
            <a:ext cx="11436626" cy="4600622"/>
          </a:xfrm>
          <a:prstGeom prst="rect">
            <a:avLst/>
          </a:prstGeom>
        </p:spPr>
      </p:pic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E4AAB274-F8EE-41EA-A747-9FC180AD009F}"/>
              </a:ext>
            </a:extLst>
          </p:cNvPr>
          <p:cNvSpPr/>
          <p:nvPr/>
        </p:nvSpPr>
        <p:spPr bwMode="gray">
          <a:xfrm>
            <a:off x="2736049" y="5145699"/>
            <a:ext cx="515505" cy="419829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5CF61E8-3542-4143-988A-62325D2A3C0F}"/>
              </a:ext>
            </a:extLst>
          </p:cNvPr>
          <p:cNvSpPr/>
          <p:nvPr/>
        </p:nvSpPr>
        <p:spPr>
          <a:xfrm rot="10617978">
            <a:off x="2178987" y="5270865"/>
            <a:ext cx="515505" cy="2099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141F3-022A-4C1C-ABDF-8FE06F1C20EB}"/>
              </a:ext>
            </a:extLst>
          </p:cNvPr>
          <p:cNvSpPr txBox="1"/>
          <p:nvPr/>
        </p:nvSpPr>
        <p:spPr>
          <a:xfrm>
            <a:off x="874643" y="1020417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to Login: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F86E9C-C642-ABD6-ECF8-7BACAD827FE9}"/>
              </a:ext>
            </a:extLst>
          </p:cNvPr>
          <p:cNvSpPr txBox="1">
            <a:spLocks/>
          </p:cNvSpPr>
          <p:nvPr/>
        </p:nvSpPr>
        <p:spPr>
          <a:xfrm>
            <a:off x="838200" y="365127"/>
            <a:ext cx="10515600" cy="6685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IV. How to get support from SAP Ariba</a:t>
            </a:r>
            <a:br>
              <a:rPr lang="en-US" sz="2400" b="1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47122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A4FC99-EF9F-458C-97CB-C047B09DF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69" y="2280215"/>
            <a:ext cx="9872868" cy="44850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E1AB65-4725-4108-8759-EED817BE0349}"/>
              </a:ext>
            </a:extLst>
          </p:cNvPr>
          <p:cNvSpPr/>
          <p:nvPr/>
        </p:nvSpPr>
        <p:spPr>
          <a:xfrm>
            <a:off x="848139" y="1060174"/>
            <a:ext cx="10025988" cy="13314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get support from Ariba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You can find the FAQ here. 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Or you click here to go to Help Center</a:t>
            </a:r>
          </a:p>
          <a:p>
            <a:pPr marL="40480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rabicPeriod"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8B93F54B-4B88-4DCC-939F-E6AF11E0455B}"/>
              </a:ext>
            </a:extLst>
          </p:cNvPr>
          <p:cNvSpPr/>
          <p:nvPr/>
        </p:nvSpPr>
        <p:spPr bwMode="gray">
          <a:xfrm>
            <a:off x="11198443" y="271624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46AAA14-2473-429C-BE3A-8389A2247B59}"/>
              </a:ext>
            </a:extLst>
          </p:cNvPr>
          <p:cNvSpPr/>
          <p:nvPr/>
        </p:nvSpPr>
        <p:spPr>
          <a:xfrm rot="10800000">
            <a:off x="10601737" y="2829978"/>
            <a:ext cx="529375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9C56350A-EC09-4FC6-8630-2C61B28EA4D3}"/>
              </a:ext>
            </a:extLst>
          </p:cNvPr>
          <p:cNvSpPr/>
          <p:nvPr/>
        </p:nvSpPr>
        <p:spPr bwMode="gray">
          <a:xfrm>
            <a:off x="11342237" y="581107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8704CCB-F142-4891-90BC-A4E25AE2E43D}"/>
              </a:ext>
            </a:extLst>
          </p:cNvPr>
          <p:cNvSpPr/>
          <p:nvPr/>
        </p:nvSpPr>
        <p:spPr>
          <a:xfrm rot="9244038">
            <a:off x="10317059" y="6241072"/>
            <a:ext cx="1029704" cy="23993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80DF99-E10A-C05A-AF12-3FEF8D5E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8543"/>
          </a:xfrm>
        </p:spPr>
        <p:txBody>
          <a:bodyPr/>
          <a:lstStyle/>
          <a:p>
            <a:r>
              <a:rPr lang="en-US" sz="2400" b="1" dirty="0"/>
              <a:t>IV. How to get support from SAP Ariba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76089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049093-821A-4AB8-AED0-E2EAC7BB7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212" y="2098536"/>
            <a:ext cx="7607575" cy="4457285"/>
          </a:xfrm>
          <a:prstGeom prst="rect">
            <a:avLst/>
          </a:prstGeom>
        </p:spPr>
      </p:pic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CFDDBED9-669B-42CC-B865-B6E3C246F487}"/>
              </a:ext>
            </a:extLst>
          </p:cNvPr>
          <p:cNvSpPr/>
          <p:nvPr/>
        </p:nvSpPr>
        <p:spPr bwMode="gray">
          <a:xfrm>
            <a:off x="9727809" y="379234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6FF54FC-7ED9-45A3-ACD9-2C5C83A9F57B}"/>
              </a:ext>
            </a:extLst>
          </p:cNvPr>
          <p:cNvSpPr/>
          <p:nvPr/>
        </p:nvSpPr>
        <p:spPr>
          <a:xfrm rot="10800000">
            <a:off x="9131103" y="3906078"/>
            <a:ext cx="529375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63F8DB-EE65-4526-A7A7-D531270D3861}"/>
              </a:ext>
            </a:extLst>
          </p:cNvPr>
          <p:cNvSpPr/>
          <p:nvPr/>
        </p:nvSpPr>
        <p:spPr>
          <a:xfrm>
            <a:off x="838200" y="1033670"/>
            <a:ext cx="9982918" cy="9980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How to get support from Ariba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3. You enter the question here then click start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4ED561C-9AF5-EA4E-9008-313A6BCFB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68543"/>
          </a:xfrm>
        </p:spPr>
        <p:txBody>
          <a:bodyPr/>
          <a:lstStyle/>
          <a:p>
            <a:r>
              <a:rPr lang="en-US" sz="2400" b="1" dirty="0"/>
              <a:t>IV. How to get support from SAP Ariba</a:t>
            </a:r>
            <a:br>
              <a:rPr lang="en-US" sz="2400" b="1" dirty="0"/>
            </a:b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9912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C5C34B-F6EC-4973-8092-10FA433D0011}"/>
              </a:ext>
            </a:extLst>
          </p:cNvPr>
          <p:cNvSpPr txBox="1"/>
          <p:nvPr/>
        </p:nvSpPr>
        <p:spPr>
          <a:xfrm>
            <a:off x="4929188" y="2614613"/>
            <a:ext cx="414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0189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0364" y="179939"/>
            <a:ext cx="609056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spc="98" dirty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CONTENT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3F6430-8DC7-4CC3-BA13-4947FA657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413527"/>
              </p:ext>
            </p:extLst>
          </p:nvPr>
        </p:nvGraphicFramePr>
        <p:xfrm>
          <a:off x="2032000" y="719666"/>
          <a:ext cx="9626600" cy="572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069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13E173-04CA-4679-85E6-E48459EB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136" y="492979"/>
            <a:ext cx="9020999" cy="369332"/>
          </a:xfrm>
        </p:spPr>
        <p:txBody>
          <a:bodyPr/>
          <a:lstStyle/>
          <a:p>
            <a:r>
              <a:rPr lang="en-US" sz="2800" b="1" dirty="0"/>
              <a:t>I. Registration Overview Process</a:t>
            </a:r>
          </a:p>
        </p:txBody>
      </p:sp>
      <p:pic>
        <p:nvPicPr>
          <p:cNvPr id="3" name="Graphic 2" descr="Open envelope with solid fill">
            <a:extLst>
              <a:ext uri="{FF2B5EF4-FFF2-40B4-BE49-F238E27FC236}">
                <a16:creationId xmlns:a16="http://schemas.microsoft.com/office/drawing/2014/main" id="{97CA1DDA-6BCE-6B2A-E7D2-6C8E740A9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09930" y="3927055"/>
            <a:ext cx="914400" cy="914400"/>
          </a:xfrm>
          <a:prstGeom prst="rect">
            <a:avLst/>
          </a:prstGeom>
        </p:spPr>
      </p:pic>
      <p:pic>
        <p:nvPicPr>
          <p:cNvPr id="24" name="Graphic 23" descr="Clipboard with solid fill">
            <a:extLst>
              <a:ext uri="{FF2B5EF4-FFF2-40B4-BE49-F238E27FC236}">
                <a16:creationId xmlns:a16="http://schemas.microsoft.com/office/drawing/2014/main" id="{A020508F-796F-5DB5-24A1-073B34202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136" y="1627755"/>
            <a:ext cx="914400" cy="9144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2E0EC133-2CFF-D943-B568-FA718D997FFC}"/>
              </a:ext>
            </a:extLst>
          </p:cNvPr>
          <p:cNvSpPr txBox="1">
            <a:spLocks/>
          </p:cNvSpPr>
          <p:nvPr/>
        </p:nvSpPr>
        <p:spPr>
          <a:xfrm>
            <a:off x="552379" y="2542154"/>
            <a:ext cx="183541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Supplier actively send self-registration form to NSRP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3EE9AE5-8938-DF5B-016E-380444210895}"/>
              </a:ext>
            </a:extLst>
          </p:cNvPr>
          <p:cNvSpPr txBox="1">
            <a:spLocks/>
          </p:cNvSpPr>
          <p:nvPr/>
        </p:nvSpPr>
        <p:spPr>
          <a:xfrm>
            <a:off x="2852173" y="4846039"/>
            <a:ext cx="179825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Supplier receive invitation email from NSRP to register for NSRP’s Ariba Network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51A29863-DE05-BC85-C78A-166A9E9FE801}"/>
              </a:ext>
            </a:extLst>
          </p:cNvPr>
          <p:cNvSpPr/>
          <p:nvPr/>
        </p:nvSpPr>
        <p:spPr>
          <a:xfrm>
            <a:off x="2350634" y="1900289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610A98A-FF2A-22EE-F07A-5BEFD1EEC72D}"/>
              </a:ext>
            </a:extLst>
          </p:cNvPr>
          <p:cNvSpPr txBox="1">
            <a:spLocks/>
          </p:cNvSpPr>
          <p:nvPr/>
        </p:nvSpPr>
        <p:spPr>
          <a:xfrm>
            <a:off x="773424" y="1185551"/>
            <a:ext cx="9791872" cy="459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a. New supplier does not have connection with NSRP:</a:t>
            </a:r>
          </a:p>
        </p:txBody>
      </p:sp>
      <p:pic>
        <p:nvPicPr>
          <p:cNvPr id="31" name="Graphic 30" descr="Customer review outline">
            <a:extLst>
              <a:ext uri="{FF2B5EF4-FFF2-40B4-BE49-F238E27FC236}">
                <a16:creationId xmlns:a16="http://schemas.microsoft.com/office/drawing/2014/main" id="{4572931D-CA1C-C8F3-8746-A4693F48B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0495" y="1627755"/>
            <a:ext cx="914400" cy="91440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941EEBB1-35C9-BB67-62A5-7AEC8CB786FB}"/>
              </a:ext>
            </a:extLst>
          </p:cNvPr>
          <p:cNvSpPr txBox="1">
            <a:spLocks/>
          </p:cNvSpPr>
          <p:nvPr/>
        </p:nvSpPr>
        <p:spPr>
          <a:xfrm>
            <a:off x="2568603" y="2542154"/>
            <a:ext cx="1678183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Procurement Department will review the form</a:t>
            </a:r>
          </a:p>
        </p:txBody>
      </p:sp>
      <p:pic>
        <p:nvPicPr>
          <p:cNvPr id="33" name="Graphic 32" descr="Open envelope with solid fill">
            <a:extLst>
              <a:ext uri="{FF2B5EF4-FFF2-40B4-BE49-F238E27FC236}">
                <a16:creationId xmlns:a16="http://schemas.microsoft.com/office/drawing/2014/main" id="{FCAF2B35-6126-CFBF-B9C2-FE66E38A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0854" y="1634592"/>
            <a:ext cx="914400" cy="914400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FA7B07F0-2042-DA86-76E9-071FB51AD334}"/>
              </a:ext>
            </a:extLst>
          </p:cNvPr>
          <p:cNvSpPr/>
          <p:nvPr/>
        </p:nvSpPr>
        <p:spPr>
          <a:xfrm>
            <a:off x="4246786" y="1900289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43ABCE43-13E4-C644-43A6-942E620B9D84}"/>
              </a:ext>
            </a:extLst>
          </p:cNvPr>
          <p:cNvSpPr txBox="1">
            <a:spLocks/>
          </p:cNvSpPr>
          <p:nvPr/>
        </p:nvSpPr>
        <p:spPr>
          <a:xfrm>
            <a:off x="4246786" y="2598692"/>
            <a:ext cx="2123919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If the form is approved, Supplier will receive invitation email to register for NSRP’s Ariba Network</a:t>
            </a:r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BA3EB460-E576-452D-E2A4-AA067744344F}"/>
              </a:ext>
            </a:extLst>
          </p:cNvPr>
          <p:cNvSpPr/>
          <p:nvPr/>
        </p:nvSpPr>
        <p:spPr>
          <a:xfrm>
            <a:off x="6174339" y="1900289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Graphic 38" descr="Checklist with solid fill">
            <a:extLst>
              <a:ext uri="{FF2B5EF4-FFF2-40B4-BE49-F238E27FC236}">
                <a16:creationId xmlns:a16="http://schemas.microsoft.com/office/drawing/2014/main" id="{D04D789B-96BB-4DA8-F803-511C16CAED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31213" y="1660496"/>
            <a:ext cx="914400" cy="914400"/>
          </a:xfrm>
          <a:prstGeom prst="rect">
            <a:avLst/>
          </a:prstGeom>
        </p:spPr>
      </p:pic>
      <p:sp>
        <p:nvSpPr>
          <p:cNvPr id="40" name="Title 1">
            <a:extLst>
              <a:ext uri="{FF2B5EF4-FFF2-40B4-BE49-F238E27FC236}">
                <a16:creationId xmlns:a16="http://schemas.microsoft.com/office/drawing/2014/main" id="{42078D74-39EC-4E19-4A81-D9BFFD168661}"/>
              </a:ext>
            </a:extLst>
          </p:cNvPr>
          <p:cNvSpPr txBox="1">
            <a:spLocks/>
          </p:cNvSpPr>
          <p:nvPr/>
        </p:nvSpPr>
        <p:spPr>
          <a:xfrm>
            <a:off x="6370705" y="2598692"/>
            <a:ext cx="183541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Supplier provide detail information and document then submit to NSRP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A3BC17CB-98AD-DF47-ED97-8E2F31543FE6}"/>
              </a:ext>
            </a:extLst>
          </p:cNvPr>
          <p:cNvSpPr/>
          <p:nvPr/>
        </p:nvSpPr>
        <p:spPr>
          <a:xfrm>
            <a:off x="8114698" y="1907126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5" name="Graphic 44" descr="Badge Tick with solid fill">
            <a:extLst>
              <a:ext uri="{FF2B5EF4-FFF2-40B4-BE49-F238E27FC236}">
                <a16:creationId xmlns:a16="http://schemas.microsoft.com/office/drawing/2014/main" id="{0A817E8E-BC8E-4FE4-4083-B30C0FB532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98606" y="1661021"/>
            <a:ext cx="914400" cy="914400"/>
          </a:xfrm>
          <a:prstGeom prst="rect">
            <a:avLst/>
          </a:prstGeom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id="{8D5B2F1D-4586-3B4E-1A0A-6A0AB705B0BA}"/>
              </a:ext>
            </a:extLst>
          </p:cNvPr>
          <p:cNvSpPr txBox="1">
            <a:spLocks/>
          </p:cNvSpPr>
          <p:nvPr/>
        </p:nvSpPr>
        <p:spPr>
          <a:xfrm>
            <a:off x="10438098" y="2599217"/>
            <a:ext cx="183541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Supplier register as NSRP’s supplier</a:t>
            </a:r>
          </a:p>
        </p:txBody>
      </p:sp>
      <p:pic>
        <p:nvPicPr>
          <p:cNvPr id="47" name="Graphic 46" descr="Checklist with solid fill">
            <a:extLst>
              <a:ext uri="{FF2B5EF4-FFF2-40B4-BE49-F238E27FC236}">
                <a16:creationId xmlns:a16="http://schemas.microsoft.com/office/drawing/2014/main" id="{8F12F014-B3C7-89DE-2DCB-1DFC886C0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3906079"/>
            <a:ext cx="914400" cy="914400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14E35891-BBA2-470C-BF7B-A61A27A24184}"/>
              </a:ext>
            </a:extLst>
          </p:cNvPr>
          <p:cNvSpPr txBox="1">
            <a:spLocks/>
          </p:cNvSpPr>
          <p:nvPr/>
        </p:nvSpPr>
        <p:spPr>
          <a:xfrm>
            <a:off x="5178292" y="4844275"/>
            <a:ext cx="183541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Supplier provide detail information and document then submit to NSRP</a:t>
            </a: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4AD133B3-727F-B414-47F0-503B3914F321}"/>
              </a:ext>
            </a:extLst>
          </p:cNvPr>
          <p:cNvSpPr/>
          <p:nvPr/>
        </p:nvSpPr>
        <p:spPr>
          <a:xfrm>
            <a:off x="6922285" y="4152709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0" name="Graphic 49" descr="Badge Tick with solid fill">
            <a:extLst>
              <a:ext uri="{FF2B5EF4-FFF2-40B4-BE49-F238E27FC236}">
                <a16:creationId xmlns:a16="http://schemas.microsoft.com/office/drawing/2014/main" id="{10CDF865-0915-8719-789C-26483CD5E9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46049" y="3888931"/>
            <a:ext cx="914400" cy="914400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0B24B535-B3A7-BA94-EFCB-C9169E8B8123}"/>
              </a:ext>
            </a:extLst>
          </p:cNvPr>
          <p:cNvSpPr txBox="1">
            <a:spLocks/>
          </p:cNvSpPr>
          <p:nvPr/>
        </p:nvSpPr>
        <p:spPr>
          <a:xfrm>
            <a:off x="9385541" y="4827127"/>
            <a:ext cx="1835415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Supplier register as NSRP’s supplier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5BEEB562-CCF7-4E48-BCFD-E551158DA65F}"/>
              </a:ext>
            </a:extLst>
          </p:cNvPr>
          <p:cNvSpPr/>
          <p:nvPr/>
        </p:nvSpPr>
        <p:spPr>
          <a:xfrm>
            <a:off x="4650428" y="4178613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00D33456-C5B2-A396-403D-2C6E927F640E}"/>
              </a:ext>
            </a:extLst>
          </p:cNvPr>
          <p:cNvSpPr txBox="1">
            <a:spLocks/>
          </p:cNvSpPr>
          <p:nvPr/>
        </p:nvSpPr>
        <p:spPr>
          <a:xfrm>
            <a:off x="773424" y="3564465"/>
            <a:ext cx="9791872" cy="459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/>
              <a:t>b. Supplier has previous transactions with NSRP:</a:t>
            </a:r>
          </a:p>
        </p:txBody>
      </p:sp>
      <p:pic>
        <p:nvPicPr>
          <p:cNvPr id="54" name="Graphic 53" descr="Customer review outline">
            <a:extLst>
              <a:ext uri="{FF2B5EF4-FFF2-40B4-BE49-F238E27FC236}">
                <a16:creationId xmlns:a16="http://schemas.microsoft.com/office/drawing/2014/main" id="{B16E2E6A-BF39-1408-546E-BF5279B5C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00851" y="1611795"/>
            <a:ext cx="914400" cy="914400"/>
          </a:xfrm>
          <a:prstGeom prst="rect">
            <a:avLst/>
          </a:prstGeom>
        </p:spPr>
      </p:pic>
      <p:sp>
        <p:nvSpPr>
          <p:cNvPr id="55" name="Title 1">
            <a:extLst>
              <a:ext uri="{FF2B5EF4-FFF2-40B4-BE49-F238E27FC236}">
                <a16:creationId xmlns:a16="http://schemas.microsoft.com/office/drawing/2014/main" id="{693BCCAA-F2B8-02E4-9AFA-881B9F653EC1}"/>
              </a:ext>
            </a:extLst>
          </p:cNvPr>
          <p:cNvSpPr txBox="1">
            <a:spLocks/>
          </p:cNvSpPr>
          <p:nvPr/>
        </p:nvSpPr>
        <p:spPr>
          <a:xfrm>
            <a:off x="8518959" y="2526194"/>
            <a:ext cx="1678183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Procurement Department will review information</a:t>
            </a:r>
          </a:p>
        </p:txBody>
      </p: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A114129F-7BE2-4D2C-AA01-AC3060821B00}"/>
              </a:ext>
            </a:extLst>
          </p:cNvPr>
          <p:cNvSpPr/>
          <p:nvPr/>
        </p:nvSpPr>
        <p:spPr>
          <a:xfrm>
            <a:off x="10049183" y="1929194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7" name="Graphic 56" descr="Customer review outline">
            <a:extLst>
              <a:ext uri="{FF2B5EF4-FFF2-40B4-BE49-F238E27FC236}">
                <a16:creationId xmlns:a16="http://schemas.microsoft.com/office/drawing/2014/main" id="{53DDF32A-9CF8-190B-A1FE-B7213DD3C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26043" y="3906080"/>
            <a:ext cx="914400" cy="91440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787DE12E-F71B-3474-6DCA-792E74644A13}"/>
              </a:ext>
            </a:extLst>
          </p:cNvPr>
          <p:cNvSpPr txBox="1">
            <a:spLocks/>
          </p:cNvSpPr>
          <p:nvPr/>
        </p:nvSpPr>
        <p:spPr>
          <a:xfrm>
            <a:off x="7344151" y="4820479"/>
            <a:ext cx="1678183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/>
              <a:t>Procurement Department will review information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A2FCAE9D-49F8-0C2E-95EC-DDE1F673B93B}"/>
              </a:ext>
            </a:extLst>
          </p:cNvPr>
          <p:cNvSpPr/>
          <p:nvPr/>
        </p:nvSpPr>
        <p:spPr>
          <a:xfrm>
            <a:off x="9022334" y="4152709"/>
            <a:ext cx="549965" cy="369332"/>
          </a:xfrm>
          <a:prstGeom prst="rightArrow">
            <a:avLst/>
          </a:prstGeom>
          <a:solidFill>
            <a:srgbClr val="3AAC81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497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0364" y="179939"/>
            <a:ext cx="609056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spc="98" dirty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CONTENT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3F6430-8DC7-4CC3-BA13-4947FA657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0683913"/>
              </p:ext>
            </p:extLst>
          </p:nvPr>
        </p:nvGraphicFramePr>
        <p:xfrm>
          <a:off x="2032000" y="719666"/>
          <a:ext cx="9626600" cy="572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597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446198-2331-4CCA-8EE9-09DCDFC81C8C}"/>
              </a:ext>
            </a:extLst>
          </p:cNvPr>
          <p:cNvSpPr/>
          <p:nvPr/>
        </p:nvSpPr>
        <p:spPr>
          <a:xfrm>
            <a:off x="504001" y="1291730"/>
            <a:ext cx="11301899" cy="998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Supplier will need to actively send self registration form then submit to NSRP:</a:t>
            </a:r>
          </a:p>
          <a:p>
            <a:pPr marL="404732" indent="-34283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Click the link to access the self registration form.</a:t>
            </a:r>
          </a:p>
          <a:p>
            <a:pPr marL="404732" indent="-34283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  <a:buFont typeface="+mj-lt"/>
              <a:buAutoNum type="arabi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Complete reCAPTCHA task.</a:t>
            </a: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5ECC6C25-6866-4709-9A21-5F2013FCF9EA}"/>
              </a:ext>
            </a:extLst>
          </p:cNvPr>
          <p:cNvSpPr/>
          <p:nvPr/>
        </p:nvSpPr>
        <p:spPr bwMode="gray">
          <a:xfrm>
            <a:off x="1681403" y="2935852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1</a:t>
            </a:r>
          </a:p>
        </p:txBody>
      </p:sp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F278E088-6C7C-4256-96DC-B0509D389494}"/>
              </a:ext>
            </a:extLst>
          </p:cNvPr>
          <p:cNvSpPr/>
          <p:nvPr/>
        </p:nvSpPr>
        <p:spPr bwMode="gray">
          <a:xfrm>
            <a:off x="1633006" y="5063682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2B0A82-C526-4260-BC61-D6C0CD020449}"/>
              </a:ext>
            </a:extLst>
          </p:cNvPr>
          <p:cNvSpPr/>
          <p:nvPr/>
        </p:nvSpPr>
        <p:spPr>
          <a:xfrm>
            <a:off x="2250376" y="3049581"/>
            <a:ext cx="529375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72A7E2F-94C5-4EA8-9993-51A6E7F77D57}"/>
              </a:ext>
            </a:extLst>
          </p:cNvPr>
          <p:cNvSpPr/>
          <p:nvPr/>
        </p:nvSpPr>
        <p:spPr>
          <a:xfrm>
            <a:off x="2327519" y="5160610"/>
            <a:ext cx="679820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1BF4A4D-EE57-CC71-C144-E9D70C32C0C0}"/>
              </a:ext>
            </a:extLst>
          </p:cNvPr>
          <p:cNvSpPr txBox="1">
            <a:spLocks/>
          </p:cNvSpPr>
          <p:nvPr/>
        </p:nvSpPr>
        <p:spPr bwMode="gray">
          <a:xfrm>
            <a:off x="504001" y="504000"/>
            <a:ext cx="11186476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II. Register Ariba account (Self-Registration)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086095-CF66-1252-D69C-F2C115480BAC}"/>
              </a:ext>
            </a:extLst>
          </p:cNvPr>
          <p:cNvSpPr txBox="1"/>
          <p:nvPr/>
        </p:nvSpPr>
        <p:spPr>
          <a:xfrm>
            <a:off x="2819349" y="2978645"/>
            <a:ext cx="6137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Ariba Spend Management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57E99D-A187-8FAB-5C43-0D57603BE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477" y="3549336"/>
            <a:ext cx="5088835" cy="2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4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446198-2331-4CCA-8EE9-09DCDFC81C8C}"/>
              </a:ext>
            </a:extLst>
          </p:cNvPr>
          <p:cNvSpPr/>
          <p:nvPr/>
        </p:nvSpPr>
        <p:spPr>
          <a:xfrm>
            <a:off x="504001" y="1291730"/>
            <a:ext cx="11301899" cy="1254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3. Fill all information in the form.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4.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Submit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at the bottom of the page to submit for reviewing. Please note: Once submitted, the form cannot be update.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5. If the form is accepted from NSRP. Supplier will receive invitation email to join NSRP’s Ariba Network. </a:t>
            </a: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5ECC6C25-6866-4709-9A21-5F2013FCF9EA}"/>
              </a:ext>
            </a:extLst>
          </p:cNvPr>
          <p:cNvSpPr/>
          <p:nvPr/>
        </p:nvSpPr>
        <p:spPr bwMode="gray">
          <a:xfrm>
            <a:off x="3072881" y="285633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F278E088-6C7C-4256-96DC-B0509D389494}"/>
              </a:ext>
            </a:extLst>
          </p:cNvPr>
          <p:cNvSpPr/>
          <p:nvPr/>
        </p:nvSpPr>
        <p:spPr bwMode="gray">
          <a:xfrm>
            <a:off x="3024484" y="498416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2B0A82-C526-4260-BC61-D6C0CD020449}"/>
              </a:ext>
            </a:extLst>
          </p:cNvPr>
          <p:cNvSpPr/>
          <p:nvPr/>
        </p:nvSpPr>
        <p:spPr>
          <a:xfrm>
            <a:off x="3641854" y="2970068"/>
            <a:ext cx="529375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72A7E2F-94C5-4EA8-9993-51A6E7F77D57}"/>
              </a:ext>
            </a:extLst>
          </p:cNvPr>
          <p:cNvSpPr/>
          <p:nvPr/>
        </p:nvSpPr>
        <p:spPr>
          <a:xfrm>
            <a:off x="3718997" y="5081097"/>
            <a:ext cx="679820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id="{11BF4A4D-EE57-CC71-C144-E9D70C32C0C0}"/>
              </a:ext>
            </a:extLst>
          </p:cNvPr>
          <p:cNvSpPr txBox="1">
            <a:spLocks/>
          </p:cNvSpPr>
          <p:nvPr/>
        </p:nvSpPr>
        <p:spPr bwMode="gray">
          <a:xfrm>
            <a:off x="504001" y="504000"/>
            <a:ext cx="11186476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II. Register Ariba account (Self-Registration)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D0CC3-2CD8-3101-E9D0-F2EE4274F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29" y="2322774"/>
            <a:ext cx="4101464" cy="22454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853952-DCDD-0941-D2E8-78350C5BE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11" y="4717925"/>
            <a:ext cx="2067213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3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70364" y="179939"/>
            <a:ext cx="609056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000" b="1" spc="98" dirty="0">
                <a:solidFill>
                  <a:schemeClr val="accent1">
                    <a:lumMod val="50000"/>
                  </a:schemeClr>
                </a:solidFill>
                <a:latin typeface="Calibri (Body)"/>
                <a:cs typeface="Arial" panose="020B0604020202020204" pitchFamily="34" charset="0"/>
              </a:rPr>
              <a:t>CONTENT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83F6430-8DC7-4CC3-BA13-4947FA6578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5699876"/>
              </p:ext>
            </p:extLst>
          </p:nvPr>
        </p:nvGraphicFramePr>
        <p:xfrm>
          <a:off x="2032000" y="719666"/>
          <a:ext cx="9626600" cy="5723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3939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F3CAD719-C4B7-4E0C-8E38-BDABB78B9FD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04001" y="504000"/>
            <a:ext cx="11186476" cy="369332"/>
          </a:xfrm>
        </p:spPr>
        <p:txBody>
          <a:bodyPr/>
          <a:lstStyle/>
          <a:p>
            <a:r>
              <a:rPr lang="en-US" sz="2400" b="1" dirty="0"/>
              <a:t>III. Register Ariba account (NSRP’s invitation)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F1252-7237-4FA9-8A7D-F24DE89AA486}"/>
              </a:ext>
            </a:extLst>
          </p:cNvPr>
          <p:cNvSpPr/>
          <p:nvPr/>
        </p:nvSpPr>
        <p:spPr>
          <a:xfrm>
            <a:off x="388578" y="1055580"/>
            <a:ext cx="11301899" cy="9980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6. Registration window will appear. There were 2 options available.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lphaL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If you are new to Ariba,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Sign up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 button.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+mj-lt"/>
              <a:buAutoNum type="alphaLcPeriod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If you already have an existing account,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Log in 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and Enter your existing credentials. </a:t>
            </a:r>
          </a:p>
        </p:txBody>
      </p:sp>
      <p:sp>
        <p:nvSpPr>
          <p:cNvPr id="6" name="Rounded Rectangle 33">
            <a:extLst>
              <a:ext uri="{FF2B5EF4-FFF2-40B4-BE49-F238E27FC236}">
                <a16:creationId xmlns:a16="http://schemas.microsoft.com/office/drawing/2014/main" id="{85F0F8DB-D9A8-4DDC-96C0-EE30468CFA03}"/>
              </a:ext>
            </a:extLst>
          </p:cNvPr>
          <p:cNvSpPr/>
          <p:nvPr/>
        </p:nvSpPr>
        <p:spPr bwMode="gray">
          <a:xfrm>
            <a:off x="9179042" y="3761460"/>
            <a:ext cx="615893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AAF40-D222-419E-9E0F-1BFBF6CA6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958" y="2426346"/>
            <a:ext cx="6053137" cy="3927654"/>
          </a:xfrm>
          <a:prstGeom prst="rect">
            <a:avLst/>
          </a:prstGeom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F4094A44-F6E8-430B-B7D4-B6BADDFE8F01}"/>
              </a:ext>
            </a:extLst>
          </p:cNvPr>
          <p:cNvSpPr/>
          <p:nvPr/>
        </p:nvSpPr>
        <p:spPr bwMode="gray">
          <a:xfrm>
            <a:off x="5423633" y="4216381"/>
            <a:ext cx="615893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E68C5EF-3C0E-4FC7-8A96-AFA5C2C307ED}"/>
              </a:ext>
            </a:extLst>
          </p:cNvPr>
          <p:cNvSpPr/>
          <p:nvPr/>
        </p:nvSpPr>
        <p:spPr>
          <a:xfrm rot="10800000">
            <a:off x="4781311" y="4276442"/>
            <a:ext cx="529375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4A9EA53-654E-4813-871F-AF49E18BB3E2}"/>
              </a:ext>
            </a:extLst>
          </p:cNvPr>
          <p:cNvSpPr/>
          <p:nvPr/>
        </p:nvSpPr>
        <p:spPr>
          <a:xfrm rot="10800000">
            <a:off x="8546767" y="3886659"/>
            <a:ext cx="529375" cy="2274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6888FE-71A4-470B-8FCD-856392859347}"/>
              </a:ext>
            </a:extLst>
          </p:cNvPr>
          <p:cNvSpPr/>
          <p:nvPr/>
        </p:nvSpPr>
        <p:spPr>
          <a:xfrm>
            <a:off x="504001" y="1105731"/>
            <a:ext cx="10540799" cy="16648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SzPct val="100000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In your account dashboard: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7. Ariba will display and show the supplier registration questionnaire</a:t>
            </a:r>
          </a:p>
          <a:p>
            <a:pPr marL="949189" lvl="1" indent="-342900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Note: All fields mark with and * are mandatory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8. Populate the fields in the registration questionnaire and provide necessary attachments if required. </a:t>
            </a:r>
          </a:p>
          <a:p>
            <a:pPr marL="61901">
              <a:lnSpc>
                <a:spcPts val="2000"/>
              </a:lnSpc>
              <a:spcAft>
                <a:spcPts val="600"/>
              </a:spcAft>
              <a:buClr>
                <a:srgbClr val="F0AB00"/>
              </a:buClr>
            </a:pP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9. Once all required questions has been populated, click </a:t>
            </a:r>
            <a:r>
              <a:rPr lang="en-US" sz="1600" b="1" dirty="0">
                <a:latin typeface="Segoe UI" panose="020B0502040204020203" pitchFamily="34" charset="0"/>
                <a:cs typeface="Segoe UI" panose="020B0502040204020203" pitchFamily="34" charset="0"/>
              </a:rPr>
              <a:t>Submit Entire Response</a:t>
            </a:r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9329F4-6F8B-457F-9A4A-7275C2FB7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0" y="2882158"/>
            <a:ext cx="7950995" cy="2742387"/>
          </a:xfrm>
          <a:prstGeom prst="rect">
            <a:avLst/>
          </a:prstGeom>
          <a:ln w="38100">
            <a:solidFill>
              <a:srgbClr val="00195A"/>
            </a:solidFill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D8DEAE2-5C25-40FF-BB07-6CD9DC7A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5" y="4491393"/>
            <a:ext cx="6637337" cy="2266303"/>
          </a:xfrm>
          <a:prstGeom prst="rect">
            <a:avLst/>
          </a:prstGeom>
          <a:noFill/>
          <a:ln w="38100">
            <a:solidFill>
              <a:srgbClr val="00195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33">
            <a:extLst>
              <a:ext uri="{FF2B5EF4-FFF2-40B4-BE49-F238E27FC236}">
                <a16:creationId xmlns:a16="http://schemas.microsoft.com/office/drawing/2014/main" id="{2F2AE000-EC48-4C42-AF64-C7C048B073C0}"/>
              </a:ext>
            </a:extLst>
          </p:cNvPr>
          <p:cNvSpPr/>
          <p:nvPr/>
        </p:nvSpPr>
        <p:spPr bwMode="gray">
          <a:xfrm>
            <a:off x="4186235" y="3118891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7</a:t>
            </a:r>
          </a:p>
        </p:txBody>
      </p:sp>
      <p:sp>
        <p:nvSpPr>
          <p:cNvPr id="8" name="Rounded Rectangle 33">
            <a:extLst>
              <a:ext uri="{FF2B5EF4-FFF2-40B4-BE49-F238E27FC236}">
                <a16:creationId xmlns:a16="http://schemas.microsoft.com/office/drawing/2014/main" id="{8C3C5B31-20A0-43E0-999E-CA1D3901FA6B}"/>
              </a:ext>
            </a:extLst>
          </p:cNvPr>
          <p:cNvSpPr/>
          <p:nvPr/>
        </p:nvSpPr>
        <p:spPr bwMode="gray">
          <a:xfrm>
            <a:off x="9646442" y="5150129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8</a:t>
            </a:r>
          </a:p>
        </p:txBody>
      </p:sp>
      <p:sp>
        <p:nvSpPr>
          <p:cNvPr id="9" name="Rounded Rectangle 33">
            <a:extLst>
              <a:ext uri="{FF2B5EF4-FFF2-40B4-BE49-F238E27FC236}">
                <a16:creationId xmlns:a16="http://schemas.microsoft.com/office/drawing/2014/main" id="{CD73D374-FC8E-4FE0-A799-EF1DC9FF289A}"/>
              </a:ext>
            </a:extLst>
          </p:cNvPr>
          <p:cNvSpPr/>
          <p:nvPr/>
        </p:nvSpPr>
        <p:spPr bwMode="gray">
          <a:xfrm>
            <a:off x="3583780" y="6302775"/>
            <a:ext cx="529375" cy="454921"/>
          </a:xfrm>
          <a:prstGeom prst="roundRect">
            <a:avLst/>
          </a:prstGeom>
          <a:solidFill>
            <a:schemeClr val="accent1"/>
          </a:solidFill>
          <a:ln w="63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9998" tIns="71998" rIns="89998" bIns="71998" rtlCol="0" anchor="ctr"/>
          <a:lstStyle/>
          <a:p>
            <a:pPr algn="ctr" defTabSz="914309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999" b="1" kern="0" dirty="0">
                <a:ea typeface="Arial Unicode MS" pitchFamily="34" charset="-128"/>
                <a:cs typeface="Arial Unicode MS" pitchFamily="34" charset="-128"/>
              </a:rPr>
              <a:t>9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id="{7B60C784-F10D-B822-D690-FB3AA278C89F}"/>
              </a:ext>
            </a:extLst>
          </p:cNvPr>
          <p:cNvSpPr txBox="1">
            <a:spLocks/>
          </p:cNvSpPr>
          <p:nvPr/>
        </p:nvSpPr>
        <p:spPr bwMode="gray">
          <a:xfrm>
            <a:off x="504001" y="504000"/>
            <a:ext cx="11186476" cy="369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III. Register Ariba account (NSRP’s invitation)</a:t>
            </a:r>
          </a:p>
        </p:txBody>
      </p:sp>
    </p:spTree>
    <p:extLst>
      <p:ext uri="{BB962C8B-B14F-4D97-AF65-F5344CB8AC3E}">
        <p14:creationId xmlns:p14="http://schemas.microsoft.com/office/powerpoint/2010/main" val="332322519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539CCE9-F7CF-45E8-92C4-D3E03CAA2F30}" vid="{62DEE919-1572-46A4-A631-4487F913BB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SetDescription xmlns="http://schemas.microsoft.com/sharepoint/v3" xsi:nil="true"/>
    <DocumentSecurityClassification xmlns="a7e4d5c8-9f12-4bbe-9ac8-b027e692753c">1</DocumentSecurityClassification>
    <BusinessProcess xmlns="a7e4d5c8-9f12-4bbe-9ac8-b027e692753c" xsi:nil="true"/>
    <ApplicationSystem xmlns="a7e4d5c8-9f12-4bbe-9ac8-b027e692753c">
      <Value>1</Value>
    </ApplicationSystem>
    <TaxCatchAll xmlns="c299e9c3-4daf-4b6e-8b5b-3c26b05a82ee" xsi:nil="true"/>
    <Project_x0020_Provide xmlns="a7e4d5c8-9f12-4bbe-9ac8-b027e692753c" xsi:nil="true"/>
    <DocumentType xmlns="a7e4d5c8-9f12-4bbe-9ac8-b027e692753c">20</DocumentType>
    <TaxKeywordTaxHTField xmlns="c299e9c3-4daf-4b6e-8b5b-3c26b05a82ee" xsi:nil="true"/>
    <_dlc_DocId xmlns="c299e9c3-4daf-4b6e-8b5b-3c26b05a82ee">CDMS-2-19377</_dlc_DocId>
    <_dlc_DocIdUrl xmlns="c299e9c3-4daf-4b6e-8b5b-3c26b05a82ee">
      <Url>https://portal.nsrp.com.vn/cdms/PDR/_layouts/15/DocIdRedir.aspx?ID=CDMS-2-19377</Url>
      <Description>CDMS-2-19377</Description>
    </_dlc_DocIdUrl>
    <Comments1 xmlns="a7e4d5c8-9f12-4bbe-9ac8-b027e692753c" xsi:nil="true"/>
    <lcf76f155ced4ddcb4097134ff3c332f xmlns="a7e4d5c8-9f12-4bbe-9ac8-b027e692753c">
      <Terms xmlns="http://schemas.microsoft.com/office/infopath/2007/PartnerControls"/>
    </lcf76f155ced4ddcb4097134ff3c332f>
    <SharedWithUsers xmlns="c299e9c3-4daf-4b6e-8b5b-3c26b05a82ee">
      <UserInfo>
        <DisplayName>Do Thi Hang</DisplayName>
        <AccountId>110</AccountId>
        <AccountType/>
      </UserInfo>
    </SharedWithUsers>
    <Area xmlns="a7e4d5c8-9f12-4bbe-9ac8-b027e692753c">SharePoint</Area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A12090AA53DC45B8FBA84302728A4C" ma:contentTypeVersion="29" ma:contentTypeDescription="Create a new document." ma:contentTypeScope="" ma:versionID="826666e508367e6e94e24428760376b9">
  <xsd:schema xmlns:xsd="http://www.w3.org/2001/XMLSchema" xmlns:xs="http://www.w3.org/2001/XMLSchema" xmlns:p="http://schemas.microsoft.com/office/2006/metadata/properties" xmlns:ns1="http://schemas.microsoft.com/sharepoint/v3" xmlns:ns2="c299e9c3-4daf-4b6e-8b5b-3c26b05a82ee" xmlns:ns3="a7e4d5c8-9f12-4bbe-9ac8-b027e692753c" targetNamespace="http://schemas.microsoft.com/office/2006/metadata/properties" ma:root="true" ma:fieldsID="c9ae82ea1dc3b1a026cf298ebfad7c1b" ns1:_="" ns2:_="" ns3:_="">
    <xsd:import namespace="http://schemas.microsoft.com/sharepoint/v3"/>
    <xsd:import namespace="c299e9c3-4daf-4b6e-8b5b-3c26b05a82ee"/>
    <xsd:import namespace="a7e4d5c8-9f12-4bbe-9ac8-b027e692753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1:DocumentSetDescription" minOccurs="0"/>
                <xsd:element ref="ns3:DocumentSecurityClassification"/>
                <xsd:element ref="ns3:BusinessProcess" minOccurs="0"/>
                <xsd:element ref="ns3:ApplicationSystem" minOccurs="0"/>
                <xsd:element ref="ns3:DocumentType"/>
                <xsd:element ref="ns3:Project_x0020_Provid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Comments1" minOccurs="0"/>
                <xsd:element ref="ns2:SharedWithUsers" minOccurs="0"/>
                <xsd:element ref="ns2:SharedWithDetail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Area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3" nillable="true" ma:displayName="Description" ma:description="A description of the Document Set" ma:internalName="DocumentSet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9e9c3-4daf-4b6e-8b5b-3c26b05a82e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1" nillable="true" ma:displayName="TaxKeywordTaxHTField" ma:hidden="true" ma:internalName="TaxKeywordTaxHTField">
      <xsd:simpleType>
        <xsd:restriction base="dms:Note"/>
      </xsd:simpleType>
    </xsd:element>
    <xsd:element name="TaxCatchAll" ma:index="12" nillable="true" ma:displayName="Taxonomy Catch All Column" ma:hidden="true" ma:list="{f7b125d6-bf87-4cea-854b-8666fa654c4d}" ma:internalName="TaxCatchAll" ma:showField="CatchAllData" ma:web="c299e9c3-4daf-4b6e-8b5b-3c26b05a82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e4d5c8-9f12-4bbe-9ac8-b027e692753c" elementFormDefault="qualified">
    <xsd:import namespace="http://schemas.microsoft.com/office/2006/documentManagement/types"/>
    <xsd:import namespace="http://schemas.microsoft.com/office/infopath/2007/PartnerControls"/>
    <xsd:element name="DocumentSecurityClassification" ma:index="15" ma:displayName="Document Security Classification" ma:description="Confidential; Internal; Public&#10;Only 1 application/system can be selected." ma:indexed="true" ma:list="{5bcde5ef-f45f-49d8-97aa-c45e2b0f2330}" ma:internalName="DocumentSecurityClassification" ma:readOnly="false" ma:showField="Title">
      <xsd:simpleType>
        <xsd:restriction base="dms:Lookup"/>
      </xsd:simpleType>
    </xsd:element>
    <xsd:element name="BusinessProcess" ma:index="16" nillable="true" ma:displayName="Business Process" ma:description="Level 3 business process(es) to which the document is applicable.&#10;E.g. Long Term Planning, General Accounting &amp; Reporting.&#10;Multiple business processes can be selected." ma:list="{0293f7c4-a893-4ce0-a76c-8f1f6a5418b2}" ma:internalName="BusinessProcess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ystem" ma:index="17" nillable="true" ma:displayName="Application / System" ma:description="SAP ECC, SAP BPC, SAP EPM, SAP GRC, Portal, CDMS, HR/Payroll, Production Planning, Production Scheduling, Operation Management System, Process Simulation, ..., TAS, CFMS, PPSCM, Infrastructure-Server, Infrastructure-Network, Infrastructure-Storage, Email.&#10;Multiple application/systems can be selected." ma:list="{5fd2af90-f41b-4fef-b8a1-f98c60ba6e4f}" ma:internalName="ApplicationSystem" ma:readOnly="fals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ype" ma:index="18" ma:displayName="Document Group" ma:description="Groups of documents: Strategy, Design, Test, Authorization, Project, Maintenance &amp; Procedure, Deployment, Training&#10;Only 1 type can be selected." ma:indexed="true" ma:list="{dba9bd58-f5b9-48b2-b91d-f4284f011bb0}" ma:internalName="DocumentType" ma:readOnly="false" ma:showField="Title">
      <xsd:simpleType>
        <xsd:restriction base="dms:Lookup"/>
      </xsd:simpleType>
    </xsd:element>
    <xsd:element name="Project_x0020_Provide" ma:index="19" nillable="true" ma:displayName="Project Name" ma:format="Dropdown" ma:indexed="true" ma:internalName="Project_x0020_Provide" ma:readOnly="false">
      <xsd:simpleType>
        <xsd:restriction base="dms:Choice">
          <xsd:enumeration value="Symphony"/>
          <xsd:enumeration value="NGS SAP Maintenance &amp; Support"/>
          <xsd:enumeration value="Others"/>
        </xsd:restriction>
      </xsd:simpleType>
    </xsd:element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Comments1" ma:index="26" nillable="true" ma:displayName="Comments" ma:description="Additional comments related to the document" ma:internalName="Comments1" ma:readOnly="false">
      <xsd:simpleType>
        <xsd:restriction base="dms:Note"/>
      </xsd:simpleType>
    </xsd:element>
    <xsd:element name="MediaServiceOCR" ma:index="2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b41d5627-2e73-48ae-95c8-ad99d393a6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rea" ma:index="36" nillable="true" ma:displayName="Area" ma:default="SharePoint" ma:format="Dropdown" ma:internalName="Area">
      <xsd:simpleType>
        <xsd:restriction base="dms:Choice">
          <xsd:enumeration value="SharePoint"/>
        </xsd:restriction>
      </xsd:simpleType>
    </xsd:element>
    <xsd:element name="MediaServiceLocation" ma:index="3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9AEA96-10D2-4D83-9EF9-FD02A8393426}">
  <ds:schemaRefs>
    <ds:schemaRef ds:uri="http://schemas.microsoft.com/office/infopath/2007/PartnerControls"/>
    <ds:schemaRef ds:uri="http://schemas.microsoft.com/office/2006/documentManagement/types"/>
    <ds:schemaRef ds:uri="c299e9c3-4daf-4b6e-8b5b-3c26b05a82e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metadata/properties"/>
    <ds:schemaRef ds:uri="a7e4d5c8-9f12-4bbe-9ac8-b027e692753c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0B5CA02-B9A3-4D62-8D89-C1251B1CBA9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E5F26DC-BDE7-468F-8873-34DCCA6A3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299e9c3-4daf-4b6e-8b5b-3c26b05a82ee"/>
    <ds:schemaRef ds:uri="a7e4d5c8-9f12-4bbe-9ac8-b027e6927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55626C9-607D-49E2-A892-FD3853F82E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a19de47-ae8d-4e78-ab4a-76cce6790462}" enabled="1" method="Standard" siteId="{d0b74421-8093-444f-98e6-68c4973ff5b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6300</TotalTime>
  <Words>654</Words>
  <Application>Microsoft Office PowerPoint</Application>
  <PresentationFormat>Widescreen</PresentationFormat>
  <Paragraphs>88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Calibri (Body)</vt:lpstr>
      <vt:lpstr>Segoe UI</vt:lpstr>
      <vt:lpstr>Wingdings</vt:lpstr>
      <vt:lpstr>Theme1</vt:lpstr>
      <vt:lpstr>PowerPoint Presentation</vt:lpstr>
      <vt:lpstr>PowerPoint Presentation</vt:lpstr>
      <vt:lpstr>I. Registration Overview Process</vt:lpstr>
      <vt:lpstr>PowerPoint Presentation</vt:lpstr>
      <vt:lpstr>PowerPoint Presentation</vt:lpstr>
      <vt:lpstr>PowerPoint Presentation</vt:lpstr>
      <vt:lpstr>PowerPoint Presentation</vt:lpstr>
      <vt:lpstr>III. Register Ariba account (NSRP’s invitation)</vt:lpstr>
      <vt:lpstr>PowerPoint Presentation</vt:lpstr>
      <vt:lpstr>PowerPoint Presentation</vt:lpstr>
      <vt:lpstr>IV. How to get support from SAP Ariba </vt:lpstr>
      <vt:lpstr>PowerPoint Presentation</vt:lpstr>
      <vt:lpstr>IV. How to get support from SAP Ariba </vt:lpstr>
      <vt:lpstr>IV. How to get support from SAP Ariba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Manh Hoang</dc:creator>
  <cp:keywords/>
  <cp:lastModifiedBy>Nguyen The Trung</cp:lastModifiedBy>
  <cp:revision>112</cp:revision>
  <dcterms:created xsi:type="dcterms:W3CDTF">2020-05-19T04:38:26Z</dcterms:created>
  <dcterms:modified xsi:type="dcterms:W3CDTF">2024-04-13T17:31:47Z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f27a049-0e46-498e-93c7-74a11223eb43_Enabled">
    <vt:lpwstr>true</vt:lpwstr>
  </property>
  <property fmtid="{D5CDD505-2E9C-101B-9397-08002B2CF9AE}" pid="3" name="MSIP_Label_bf27a049-0e46-498e-93c7-74a11223eb43_SetDate">
    <vt:lpwstr>2020-05-19T04:38:50Z</vt:lpwstr>
  </property>
  <property fmtid="{D5CDD505-2E9C-101B-9397-08002B2CF9AE}" pid="4" name="MSIP_Label_bf27a049-0e46-498e-93c7-74a11223eb43_Method">
    <vt:lpwstr>Standard</vt:lpwstr>
  </property>
  <property fmtid="{D5CDD505-2E9C-101B-9397-08002B2CF9AE}" pid="5" name="MSIP_Label_bf27a049-0e46-498e-93c7-74a11223eb43_Name">
    <vt:lpwstr>External - Normal</vt:lpwstr>
  </property>
  <property fmtid="{D5CDD505-2E9C-101B-9397-08002B2CF9AE}" pid="6" name="MSIP_Label_bf27a049-0e46-498e-93c7-74a11223eb43_SiteId">
    <vt:lpwstr>d0b74421-8093-444f-98e6-68c4973ff5b7</vt:lpwstr>
  </property>
  <property fmtid="{D5CDD505-2E9C-101B-9397-08002B2CF9AE}" pid="7" name="MSIP_Label_bf27a049-0e46-498e-93c7-74a11223eb43_ActionId">
    <vt:lpwstr>8f5276c4-decb-4bd4-a44e-000018f4a2d4</vt:lpwstr>
  </property>
  <property fmtid="{D5CDD505-2E9C-101B-9397-08002B2CF9AE}" pid="8" name="MSIP_Label_bf27a049-0e46-498e-93c7-74a11223eb43_ContentBits">
    <vt:lpwstr>0</vt:lpwstr>
  </property>
  <property fmtid="{D5CDD505-2E9C-101B-9397-08002B2CF9AE}" pid="9" name="ContentTypeId">
    <vt:lpwstr>0x0101002EA12090AA53DC45B8FBA84302728A4C</vt:lpwstr>
  </property>
  <property fmtid="{D5CDD505-2E9C-101B-9397-08002B2CF9AE}" pid="10" name="TaxKeyword">
    <vt:lpwstr/>
  </property>
  <property fmtid="{D5CDD505-2E9C-101B-9397-08002B2CF9AE}" pid="11" name="_dlc_DocIdItemGuid">
    <vt:lpwstr>c5cb360d-200e-4d21-9e3e-e1a8c24aa547</vt:lpwstr>
  </property>
  <property fmtid="{D5CDD505-2E9C-101B-9397-08002B2CF9AE}" pid="12" name="_docset_NoMedatataSyncRequired">
    <vt:lpwstr>False</vt:lpwstr>
  </property>
  <property fmtid="{D5CDD505-2E9C-101B-9397-08002B2CF9AE}" pid="13" name="Order">
    <vt:r8>1937700</vt:r8>
  </property>
  <property fmtid="{D5CDD505-2E9C-101B-9397-08002B2CF9AE}" pid="14" name="Document Group">
    <vt:lpwstr>20</vt:lpwstr>
  </property>
  <property fmtid="{D5CDD505-2E9C-101B-9397-08002B2CF9AE}" pid="15" name="Document ID Value">
    <vt:lpwstr>CDMS-2-19377</vt:lpwstr>
  </property>
  <property fmtid="{D5CDD505-2E9C-101B-9397-08002B2CF9AE}" pid="16" name="Document Security Classification">
    <vt:lpwstr>1</vt:lpwstr>
  </property>
  <property fmtid="{D5CDD505-2E9C-101B-9397-08002B2CF9AE}" pid="17" name="Application / System">
    <vt:lpwstr>2; 15</vt:lpwstr>
  </property>
  <property fmtid="{D5CDD505-2E9C-101B-9397-08002B2CF9AE}" pid="18" name="Comments1">
    <vt:lpwstr/>
  </property>
  <property fmtid="{D5CDD505-2E9C-101B-9397-08002B2CF9AE}" pid="19" name="MediaServiceImageTags">
    <vt:lpwstr/>
  </property>
</Properties>
</file>